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8BEF6-780E-43A8-BB46-E5A88A7B14A7}" type="datetimeFigureOut">
              <a:rPr lang="fr-FR" smtClean="0"/>
              <a:t>30/09/2025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100D-9847-465C-8667-9C98642015B3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47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8BEF6-780E-43A8-BB46-E5A88A7B14A7}" type="datetimeFigureOut">
              <a:rPr lang="fr-FR" smtClean="0"/>
              <a:t>30/09/2025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100D-9847-465C-8667-9C98642015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579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8BEF6-780E-43A8-BB46-E5A88A7B14A7}" type="datetimeFigureOut">
              <a:rPr lang="fr-FR" smtClean="0"/>
              <a:t>30/09/2025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100D-9847-465C-8667-9C98642015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9997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8BEF6-780E-43A8-BB46-E5A88A7B14A7}" type="datetimeFigureOut">
              <a:rPr lang="fr-FR" smtClean="0"/>
              <a:t>30/09/2025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100D-9847-465C-8667-9C98642015B3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4102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8BEF6-780E-43A8-BB46-E5A88A7B14A7}" type="datetimeFigureOut">
              <a:rPr lang="fr-FR" smtClean="0"/>
              <a:t>30/09/2025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100D-9847-465C-8667-9C98642015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0988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8BEF6-780E-43A8-BB46-E5A88A7B14A7}" type="datetimeFigureOut">
              <a:rPr lang="fr-FR" smtClean="0"/>
              <a:t>30/09/2025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100D-9847-465C-8667-9C98642015B3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5791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8BEF6-780E-43A8-BB46-E5A88A7B14A7}" type="datetimeFigureOut">
              <a:rPr lang="fr-FR" smtClean="0"/>
              <a:t>30/09/2025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100D-9847-465C-8667-9C98642015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54195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8BEF6-780E-43A8-BB46-E5A88A7B14A7}" type="datetimeFigureOut">
              <a:rPr lang="fr-FR" smtClean="0"/>
              <a:t>30/09/2025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100D-9847-465C-8667-9C98642015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0233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8BEF6-780E-43A8-BB46-E5A88A7B14A7}" type="datetimeFigureOut">
              <a:rPr lang="fr-FR" smtClean="0"/>
              <a:t>30/09/2025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100D-9847-465C-8667-9C98642015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5144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8BEF6-780E-43A8-BB46-E5A88A7B14A7}" type="datetimeFigureOut">
              <a:rPr lang="fr-FR" smtClean="0"/>
              <a:t>30/09/2025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100D-9847-465C-8667-9C98642015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545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8BEF6-780E-43A8-BB46-E5A88A7B14A7}" type="datetimeFigureOut">
              <a:rPr lang="fr-FR" smtClean="0"/>
              <a:t>30/09/2025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100D-9847-465C-8667-9C98642015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8438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8BEF6-780E-43A8-BB46-E5A88A7B14A7}" type="datetimeFigureOut">
              <a:rPr lang="fr-FR" smtClean="0"/>
              <a:t>30/09/2025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100D-9847-465C-8667-9C98642015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2349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8BEF6-780E-43A8-BB46-E5A88A7B14A7}" type="datetimeFigureOut">
              <a:rPr lang="fr-FR" smtClean="0"/>
              <a:t>30/09/2025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100D-9847-465C-8667-9C98642015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415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8BEF6-780E-43A8-BB46-E5A88A7B14A7}" type="datetimeFigureOut">
              <a:rPr lang="fr-FR" smtClean="0"/>
              <a:t>30/09/2025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100D-9847-465C-8667-9C98642015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6283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8BEF6-780E-43A8-BB46-E5A88A7B14A7}" type="datetimeFigureOut">
              <a:rPr lang="fr-FR" smtClean="0"/>
              <a:t>30/09/2025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100D-9847-465C-8667-9C98642015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9493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8BEF6-780E-43A8-BB46-E5A88A7B14A7}" type="datetimeFigureOut">
              <a:rPr lang="fr-FR" smtClean="0"/>
              <a:t>30/09/2025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100D-9847-465C-8667-9C98642015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659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8BEF6-780E-43A8-BB46-E5A88A7B14A7}" type="datetimeFigureOut">
              <a:rPr lang="fr-FR" smtClean="0"/>
              <a:t>30/09/2025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100D-9847-465C-8667-9C98642015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8472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108BEF6-780E-43A8-BB46-E5A88A7B14A7}" type="datetimeFigureOut">
              <a:rPr lang="fr-FR" smtClean="0"/>
              <a:t>30/09/2025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E80100D-9847-465C-8667-9C98642015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32960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8DCF96-09BB-4FB1-AC32-33BDDAC3F8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77262"/>
            <a:ext cx="791361" cy="354099"/>
          </a:xfrm>
        </p:spPr>
        <p:txBody>
          <a:bodyPr>
            <a:normAutofit/>
          </a:bodyPr>
          <a:lstStyle/>
          <a:p>
            <a:r>
              <a:rPr lang="fr-FR" sz="1100" dirty="0" err="1"/>
              <a:t>Sae</a:t>
            </a:r>
            <a:r>
              <a:rPr lang="fr-FR" sz="1100" dirty="0"/>
              <a:t> 32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B1BCD8A-2808-4937-A416-ED86700AFC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334DFBFB-430A-4FFA-B4CA-58B7D7971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553185"/>
              </p:ext>
            </p:extLst>
          </p:nvPr>
        </p:nvGraphicFramePr>
        <p:xfrm>
          <a:off x="169644" y="585442"/>
          <a:ext cx="17733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3340">
                  <a:extLst>
                    <a:ext uri="{9D8B030D-6E8A-4147-A177-3AD203B41FA5}">
                      <a16:colId xmlns:a16="http://schemas.microsoft.com/office/drawing/2014/main" val="7689316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200" dirty="0"/>
                        <a:t>Nombre de faille 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150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418678"/>
                  </a:ext>
                </a:extLst>
              </a:tr>
            </a:tbl>
          </a:graphicData>
        </a:graphic>
      </p:graphicFrame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5159344A-E534-40AA-A812-A79F2CE55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585418"/>
              </p:ext>
            </p:extLst>
          </p:nvPr>
        </p:nvGraphicFramePr>
        <p:xfrm>
          <a:off x="2149446" y="2644987"/>
          <a:ext cx="8128000" cy="119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94042162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3303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421109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1455607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1631722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8672739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0995915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905652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Hôte/IP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Numéro de faille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Gravité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Port / Protocole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Statut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Tags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Découvrir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460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975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626232"/>
                  </a:ext>
                </a:extLst>
              </a:tr>
            </a:tbl>
          </a:graphicData>
        </a:graphic>
      </p:graphicFrame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C48409E5-3A51-4855-ACD4-A97E5971719F}"/>
              </a:ext>
            </a:extLst>
          </p:cNvPr>
          <p:cNvSpPr/>
          <p:nvPr/>
        </p:nvSpPr>
        <p:spPr>
          <a:xfrm>
            <a:off x="10050011" y="276837"/>
            <a:ext cx="1870745" cy="7416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3095371-704C-437B-AA76-6D319C9A1AB2}"/>
              </a:ext>
            </a:extLst>
          </p:cNvPr>
          <p:cNvSpPr txBox="1"/>
          <p:nvPr/>
        </p:nvSpPr>
        <p:spPr>
          <a:xfrm>
            <a:off x="10128074" y="493788"/>
            <a:ext cx="1714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Rapport de scan</a:t>
            </a:r>
          </a:p>
        </p:txBody>
      </p:sp>
    </p:spTree>
    <p:extLst>
      <p:ext uri="{BB962C8B-B14F-4D97-AF65-F5344CB8AC3E}">
        <p14:creationId xmlns:p14="http://schemas.microsoft.com/office/powerpoint/2010/main" val="571292221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</TotalTime>
  <Words>23</Words>
  <Application>Microsoft Office PowerPoint</Application>
  <PresentationFormat>Grand écran</PresentationFormat>
  <Paragraphs>11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4" baseType="lpstr">
      <vt:lpstr>Century Gothic</vt:lpstr>
      <vt:lpstr>Wingdings 3</vt:lpstr>
      <vt:lpstr>Secteur</vt:lpstr>
      <vt:lpstr>Sae 32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Mathis Desmet</dc:creator>
  <cp:lastModifiedBy>Mathis Desmet</cp:lastModifiedBy>
  <cp:revision>3</cp:revision>
  <dcterms:created xsi:type="dcterms:W3CDTF">2025-09-30T09:45:50Z</dcterms:created>
  <dcterms:modified xsi:type="dcterms:W3CDTF">2025-09-30T10:02:12Z</dcterms:modified>
</cp:coreProperties>
</file>