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9ED-AB80-459C-8437-CE9144A9F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5C20-CB67-4B5A-819A-D3474005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4FA-B685-4A86-9658-40E6BBC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94D8-F77E-452B-ADC2-BC0F5750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F385-1601-485E-83DE-DC4B7542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9CC6-B755-4913-83F3-D3202DC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845B-3D63-47C0-BDB5-09A52927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5E25-7759-4C0F-A2B5-7CE63393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CBBC-2E26-4E39-B13C-CFAD3F1F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F1E-4D1F-49DD-BC4F-E19A4FF5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6E265-CEA3-4EAE-B46B-7209EC73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20F05-77CC-4D36-96D7-18927263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7381-85E2-4BB3-B982-2B04045D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C187-6A33-455F-800B-417737E3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04E9-A53B-4D32-8C12-F08CFF1E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08ED-467B-4AB5-B010-51A2D407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A22B-FCA0-4F0D-9B0F-C3EA9D99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5C1D8-6252-46CB-B082-B3F6364F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2E53-C990-46EF-84C8-173B410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59E0-86A3-414F-A97D-FFCDEC95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5AA4-9CF0-480A-97B1-48BBBA8F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2165-B1D3-4DFC-8F72-C1276FFC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DE30-BCF9-4E57-92EA-D9599CCA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4398-0C9C-496D-B686-514E7D02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2CDB-0607-4D9A-A176-06DD981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0FF4-57D4-4F31-8360-38506E4B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489C-7EF4-49CB-AC8B-32F513B3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A35C-B94F-4ED6-8081-4D7EC84FC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B452-BAFE-4E74-B47B-5837D4AA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C8CC-66D1-4F87-B1CD-0ABC81CC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3761-1A52-4FDA-87B1-B0672B8C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D141-BA3C-4E90-AE54-B5F5A83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02D4-AC3B-4A47-9028-81C579F7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49D3-42F1-4C64-AF35-EE351F36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87777-6498-4376-BF89-C9EE39EDC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2A98D-8658-42B2-BA4E-7E7A255C3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54CF5-6ACF-4525-A600-0A65AAB8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C860C-E5D0-4267-98BD-F0A6285C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C0CD3-6B10-4E86-902B-30A2BEEB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9E96-27A0-41E3-B6D3-3FFB3FB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9433-5CCA-4027-B784-CDF9FF32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B78D2-3831-4D1B-979A-43A1896A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0AA6-8954-405F-A2F9-9D8A30A7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4DF45-B55C-4B01-99ED-F642D4F6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345F5-D29E-4E08-8EDA-2E61A0B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4A874-C752-4F13-A024-EE7F0B7F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2BA3-0457-4AD1-A5D5-BD332995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3436-27C8-4F5F-A7F6-2D96123F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1CB5-43DA-4936-9DB2-6565E6C3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10EA-C2E6-4AA9-A00C-917F002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BB54-5B1E-4ACA-A331-7CB826F4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24711-2E39-409E-92BF-770EB7F6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9E31-20D7-483B-8181-13DCD833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6DAE8-7E77-4B05-A2F3-92314419B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1EED-E2AF-41C2-97C5-CBEDDD17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A4D3B-3600-43E0-A207-2F3B5798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9B5D-38E3-425B-A717-B9367D1E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1E7E-9643-4693-94FF-8C715144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2991-621A-4DA4-BBEF-823F4D4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EF30-9670-405B-8D99-776C180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C90E-317E-4253-9CDA-30FEAD8B2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F009-A01B-4C88-8A63-E58FBA32C01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E398-E00A-4F32-86DF-7CB8B21E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D1F3-3E52-4941-8877-8A7224CA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CB4A-C4D6-472F-810F-A4BF24E5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15D8E-9C73-4046-8CC9-A7C09BDF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594ECA-A615-46A8-8C4F-F2DEAEC3058A}"/>
              </a:ext>
            </a:extLst>
          </p:cNvPr>
          <p:cNvSpPr/>
          <p:nvPr/>
        </p:nvSpPr>
        <p:spPr>
          <a:xfrm>
            <a:off x="985520" y="975360"/>
            <a:ext cx="11054080" cy="4815840"/>
          </a:xfrm>
          <a:prstGeom prst="rect">
            <a:avLst/>
          </a:prstGeom>
          <a:solidFill>
            <a:srgbClr val="655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F6FDA-124F-4A79-90E1-60CA0743D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7" t="29926" r="12333" b="11259"/>
          <a:stretch/>
        </p:blipFill>
        <p:spPr>
          <a:xfrm>
            <a:off x="995680" y="965200"/>
            <a:ext cx="11054080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LENOVO-JOHN</dc:creator>
  <cp:lastModifiedBy>LENOVO-JOHN</cp:lastModifiedBy>
  <cp:revision>1</cp:revision>
  <dcterms:created xsi:type="dcterms:W3CDTF">2023-05-05T00:48:27Z</dcterms:created>
  <dcterms:modified xsi:type="dcterms:W3CDTF">2023-05-05T00:48:31Z</dcterms:modified>
</cp:coreProperties>
</file>