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262-62EB-4076-95B4-6B333122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6714-C38E-4600-8DA7-2B1B4E149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09C7-1D17-4B05-9C02-78228FD9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2BE-66EF-47F3-9DC5-DA3F19F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8651-7D4C-4C5F-8CA0-86789A2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00C-A6CB-43AA-9985-D4775D64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7D5B-DCAD-469E-B3FC-ED6CE8326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7D3F-6B15-45EC-849C-B25803C5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4935-7752-49B7-A71B-4682513D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8D67-C2E2-44FD-9A13-48B5F7DA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58A16-6270-43B7-8B2F-79213C8A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10A5-7B2D-41E2-B601-336C9433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4EA7-18F5-4AB6-BCA8-4C5824A6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F4BA-4318-48C1-9BA2-25ED382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581B-E474-4F76-8853-050D7FAD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677-D789-457A-BB35-4936E19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9489-028A-433D-B719-3075E5C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FED7-0315-4DF8-87E7-7EE0A781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125C-C635-480C-99D7-DBBCE511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A50E-DA65-418D-94E5-D134640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AECE-34A7-4915-828A-22CA6DE5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56C2-6222-49A4-8BE6-C3390478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8C65-E4AC-4CD2-AD34-8CC315D0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5A95-ED0E-49F7-916E-1550C60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EF8-A136-4C9C-A747-86E701A4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B44B-8FE2-4976-803D-7FA8088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9598-E20B-4CF7-BEA7-1961FAB1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4AD6B-2CE7-4F3B-B292-2BC76F8C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876A1-AEB0-40D9-AA5A-A04411A9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BEC5-1095-480C-8EC6-80FDEE18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C589-6329-47B0-84E1-A753784D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69F-1622-4CAF-865B-C75A4D41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9483-9BE9-4977-8B76-A9F15EE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80DF-0842-4423-849C-CA982E28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46996-B85D-4007-A6EE-AC095BDB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B73F4-9796-4660-A93D-5EBC1954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4E56-4DF9-4A30-8CF4-1B4387D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0A62A-A787-4451-B1EE-C4E4BF9F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9EEFD-DC85-4EB1-AF65-9BE65CA4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197F-69F6-42F0-BB97-F8079FB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5C4A8-899F-4390-B78F-989174D4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6E9F-4BCA-4BB0-AE95-70DA9D2E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151C-37C5-4A02-B4D4-1655D4B2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F9FFA-866F-4A0B-BCA2-32AFDA8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F557E-DBBA-4626-B373-90B44BB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0E808-5813-42C7-A8F2-818436D6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23C1-653B-4CA2-BD62-8B950349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90E-87A6-44A1-81CA-4811CFBC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6EF5-4536-4DA3-991A-2A254188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B1C1E-FEA6-4C99-9269-3942C455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56DF-71C2-4B44-8AB1-87AB0ECE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FD2CB-9DAB-4C1F-9850-5F325A04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487-73DB-4E89-8733-C62FB057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C4B69-CED3-4554-AFE2-CCAA1739E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78A1-8F97-40BC-BB4E-27124915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8F91-C427-4DC2-991A-E9E6E6AA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5EC0-4F71-4D1E-A8C4-70C093F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1C40-0C41-4A3C-A77A-E389276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A1CA-8016-4FE2-890E-8205256D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9D46-BF68-4363-BE6F-995B668F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4D9E-716B-45BD-A5B2-D1E6DD906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3AF1-BCEE-44AA-ACC5-13F4A38498E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B02C-548E-4B72-A30B-844693A3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683C-58A8-4DC6-8B19-D0856E65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8891-1B9D-447F-B6E4-06961B8E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72D90-D8A7-4186-8884-67252123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6EAF28-166C-4FC2-A50E-EAA4DC575935}"/>
              </a:ext>
            </a:extLst>
          </p:cNvPr>
          <p:cNvSpPr/>
          <p:nvPr/>
        </p:nvSpPr>
        <p:spPr>
          <a:xfrm>
            <a:off x="2143760" y="2265680"/>
            <a:ext cx="8128000" cy="3576320"/>
          </a:xfrm>
          <a:prstGeom prst="rect">
            <a:avLst/>
          </a:prstGeom>
          <a:solidFill>
            <a:srgbClr val="6D5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B21E7-63F8-4A3D-BBFF-0993ABAED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2" t="29481" r="13667" b="11259"/>
          <a:stretch/>
        </p:blipFill>
        <p:spPr>
          <a:xfrm>
            <a:off x="2143760" y="2286000"/>
            <a:ext cx="813816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LENOVO-JOHN</dc:creator>
  <cp:lastModifiedBy>LENOVO-JOHN</cp:lastModifiedBy>
  <cp:revision>1</cp:revision>
  <dcterms:created xsi:type="dcterms:W3CDTF">2023-06-06T05:41:28Z</dcterms:created>
  <dcterms:modified xsi:type="dcterms:W3CDTF">2023-06-06T05:41:38Z</dcterms:modified>
</cp:coreProperties>
</file>