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hlZDMhWe5z7rG8rzYmLMHsBpH+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63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Google Shape;13;p63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3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3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3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3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3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3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3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3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3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3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3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3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3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3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3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3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3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3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3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3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3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3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3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3"/>
          <p:cNvSpPr txBox="1"/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3"/>
          <p:cNvSpPr txBox="1"/>
          <p:nvPr>
            <p:ph idx="1" type="subTitle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63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3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3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63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71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3" name="Google Shape;203;p71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1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1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1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1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1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1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71"/>
          <p:cNvSpPr txBox="1"/>
          <p:nvPr>
            <p:ph type="title"/>
          </p:nvPr>
        </p:nvSpPr>
        <p:spPr>
          <a:xfrm>
            <a:off x="565150" y="770889"/>
            <a:ext cx="3609983" cy="13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71"/>
          <p:cNvSpPr/>
          <p:nvPr>
            <p:ph idx="2" type="pic"/>
          </p:nvPr>
        </p:nvSpPr>
        <p:spPr>
          <a:xfrm>
            <a:off x="5223838" y="890816"/>
            <a:ext cx="6060136" cy="487041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2" name="Google Shape;212;p71"/>
          <p:cNvSpPr txBox="1"/>
          <p:nvPr>
            <p:ph idx="1" type="body"/>
          </p:nvPr>
        </p:nvSpPr>
        <p:spPr>
          <a:xfrm>
            <a:off x="565150" y="2160016"/>
            <a:ext cx="3609983" cy="360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3" name="Google Shape;213;p71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71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71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p71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2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19" name="Google Shape;219;p72"/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2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2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2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2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2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2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2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2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2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2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2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2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72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72"/>
          <p:cNvSpPr txBox="1"/>
          <p:nvPr>
            <p:ph idx="1" type="body"/>
          </p:nvPr>
        </p:nvSpPr>
        <p:spPr>
          <a:xfrm rot="5400000">
            <a:off x="2432462" y="292704"/>
            <a:ext cx="3601212" cy="733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72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72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72"/>
          <p:cNvSpPr txBox="1"/>
          <p:nvPr>
            <p:ph idx="12" type="sldNum"/>
          </p:nvPr>
        </p:nvSpPr>
        <p:spPr>
          <a:xfrm>
            <a:off x="7086480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7" name="Google Shape;237;p72"/>
          <p:cNvCxnSpPr/>
          <p:nvPr/>
        </p:nvCxnSpPr>
        <p:spPr>
          <a:xfrm>
            <a:off x="565150" y="6087110"/>
            <a:ext cx="733514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73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40" name="Google Shape;240;p73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3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3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3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3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3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73"/>
          <p:cNvSpPr txBox="1"/>
          <p:nvPr>
            <p:ph type="title"/>
          </p:nvPr>
        </p:nvSpPr>
        <p:spPr>
          <a:xfrm rot="5400000">
            <a:off x="7692050" y="2234675"/>
            <a:ext cx="4784598" cy="226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73"/>
          <p:cNvSpPr txBox="1"/>
          <p:nvPr>
            <p:ph idx="1" type="body"/>
          </p:nvPr>
        </p:nvSpPr>
        <p:spPr>
          <a:xfrm rot="5400000">
            <a:off x="2304880" y="-763100"/>
            <a:ext cx="4784598" cy="826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73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3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3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1" name="Google Shape;251;p73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4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1" name="Google Shape;51;p64"/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4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4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4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4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4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4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4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4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4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4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4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4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64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4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4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4"/>
          <p:cNvSpPr txBox="1"/>
          <p:nvPr>
            <p:ph idx="12" type="sldNum"/>
          </p:nvPr>
        </p:nvSpPr>
        <p:spPr>
          <a:xfrm>
            <a:off x="7087169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64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5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72" name="Google Shape;72;p65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5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5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5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5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5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5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65"/>
          <p:cNvSpPr txBox="1"/>
          <p:nvPr>
            <p:ph type="title"/>
          </p:nvPr>
        </p:nvSpPr>
        <p:spPr>
          <a:xfrm>
            <a:off x="566928" y="768096"/>
            <a:ext cx="7333488" cy="1271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5"/>
          <p:cNvSpPr txBox="1"/>
          <p:nvPr>
            <p:ph idx="1" type="body"/>
          </p:nvPr>
        </p:nvSpPr>
        <p:spPr>
          <a:xfrm>
            <a:off x="562149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65"/>
          <p:cNvSpPr txBox="1"/>
          <p:nvPr>
            <p:ph idx="2" type="body"/>
          </p:nvPr>
        </p:nvSpPr>
        <p:spPr>
          <a:xfrm>
            <a:off x="562149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3" type="body"/>
          </p:nvPr>
        </p:nvSpPr>
        <p:spPr>
          <a:xfrm>
            <a:off x="6383066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65"/>
          <p:cNvSpPr txBox="1"/>
          <p:nvPr>
            <p:ph idx="4" type="body"/>
          </p:nvPr>
        </p:nvSpPr>
        <p:spPr>
          <a:xfrm>
            <a:off x="6383066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5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5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5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2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0" name="Google Shape;90;p62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2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2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2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2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2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2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2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2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2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2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2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2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2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2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2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2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2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2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2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2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2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2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2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62"/>
          <p:cNvSpPr txBox="1"/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2"/>
          <p:cNvSpPr txBox="1"/>
          <p:nvPr>
            <p:ph idx="1" type="subTitle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62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2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2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p62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66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2" name="Google Shape;122;p66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6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6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6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6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6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6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6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6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6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6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66"/>
          <p:cNvSpPr txBox="1"/>
          <p:nvPr>
            <p:ph type="title"/>
          </p:nvPr>
        </p:nvSpPr>
        <p:spPr>
          <a:xfrm>
            <a:off x="565150" y="768351"/>
            <a:ext cx="5066001" cy="233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6"/>
          <p:cNvSpPr txBox="1"/>
          <p:nvPr>
            <p:ph idx="1" type="body"/>
          </p:nvPr>
        </p:nvSpPr>
        <p:spPr>
          <a:xfrm>
            <a:off x="565150" y="4255453"/>
            <a:ext cx="50660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66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6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6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1" name="Google Shape;151;p66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67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4" name="Google Shape;154;p67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7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7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7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7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7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7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67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7"/>
          <p:cNvSpPr txBox="1"/>
          <p:nvPr>
            <p:ph idx="1" type="body"/>
          </p:nvPr>
        </p:nvSpPr>
        <p:spPr>
          <a:xfrm>
            <a:off x="562851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67"/>
          <p:cNvSpPr txBox="1"/>
          <p:nvPr>
            <p:ph idx="2" type="body"/>
          </p:nvPr>
        </p:nvSpPr>
        <p:spPr>
          <a:xfrm>
            <a:off x="6389638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67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7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7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7" name="Google Shape;167;p67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68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0" name="Google Shape;170;p68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8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8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8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8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8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68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8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8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8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1" name="Google Shape;181;p68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9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9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9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70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8" name="Google Shape;188;p70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0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0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0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0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0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70"/>
          <p:cNvSpPr txBox="1"/>
          <p:nvPr>
            <p:ph type="title"/>
          </p:nvPr>
        </p:nvSpPr>
        <p:spPr>
          <a:xfrm>
            <a:off x="565151" y="764973"/>
            <a:ext cx="3609982" cy="1395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70"/>
          <p:cNvSpPr txBox="1"/>
          <p:nvPr>
            <p:ph idx="1" type="body"/>
          </p:nvPr>
        </p:nvSpPr>
        <p:spPr>
          <a:xfrm>
            <a:off x="5104832" y="770890"/>
            <a:ext cx="6112517" cy="4800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302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6" name="Google Shape;196;p70"/>
          <p:cNvSpPr txBox="1"/>
          <p:nvPr>
            <p:ph idx="2" type="body"/>
          </p:nvPr>
        </p:nvSpPr>
        <p:spPr>
          <a:xfrm>
            <a:off x="565150" y="2160016"/>
            <a:ext cx="3609983" cy="37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7" name="Google Shape;197;p70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70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70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0" name="Google Shape;200;p70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1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1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0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60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0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0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0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ant panda eating grass" id="257" name="Google Shape;257;p2"/>
          <p:cNvPicPr preferRelativeResize="0"/>
          <p:nvPr/>
        </p:nvPicPr>
        <p:blipFill rotWithShape="1">
          <a:blip r:embed="rId3">
            <a:alphaModFix/>
          </a:blip>
          <a:srcRect b="8458" l="0" r="0" t="7272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"/>
          <p:cNvSpPr/>
          <p:nvPr/>
        </p:nvSpPr>
        <p:spPr>
          <a:xfrm>
            <a:off x="-1" y="-1"/>
            <a:ext cx="5267217" cy="6858000"/>
          </a:xfrm>
          <a:prstGeom prst="rect">
            <a:avLst/>
          </a:prstGeom>
          <a:gradFill>
            <a:gsLst>
              <a:gs pos="0">
                <a:schemeClr val="dk1"/>
              </a:gs>
              <a:gs pos="31000">
                <a:srgbClr val="000000">
                  <a:alpha val="80000"/>
                </a:srgbClr>
              </a:gs>
              <a:gs pos="100000">
                <a:srgbClr val="000000">
                  <a:alpha val="33725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"/>
          <p:cNvSpPr txBox="1"/>
          <p:nvPr>
            <p:ph type="ctrTitle"/>
          </p:nvPr>
        </p:nvSpPr>
        <p:spPr>
          <a:xfrm>
            <a:off x="565151" y="768334"/>
            <a:ext cx="4134538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/>
              <a:t>Pandas</a:t>
            </a:r>
            <a:endParaRPr/>
          </a:p>
        </p:txBody>
      </p:sp>
      <p:cxnSp>
        <p:nvCxnSpPr>
          <p:cNvPr id="260" name="Google Shape;260;p2"/>
          <p:cNvCxnSpPr/>
          <p:nvPr/>
        </p:nvCxnSpPr>
        <p:spPr>
          <a:xfrm>
            <a:off x="565150" y="6087110"/>
            <a:ext cx="4134538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1" name="Google Shape;261;p2"/>
          <p:cNvGrpSpPr/>
          <p:nvPr/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62" name="Google Shape;262;p2"/>
            <p:cNvSpPr/>
            <p:nvPr/>
          </p:nvSpPr>
          <p:spPr>
            <a:xfrm>
              <a:off x="11655829" y="809310"/>
              <a:ext cx="536171" cy="1124839"/>
            </a:xfrm>
            <a:custGeom>
              <a:rect b="b" l="l" r="r" t="t"/>
              <a:pathLst>
                <a:path extrusionOk="0" h="1124839" w="536171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0291748" y="0"/>
              <a:ext cx="1130725" cy="565362"/>
            </a:xfrm>
            <a:custGeom>
              <a:rect b="b" l="l" r="r" t="t"/>
              <a:pathLst>
                <a:path extrusionOk="0" h="565362" w="1130725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1656578" y="0"/>
              <a:ext cx="535422" cy="562344"/>
            </a:xfrm>
            <a:custGeom>
              <a:rect b="b" l="l" r="r" t="t"/>
              <a:pathLst>
                <a:path extrusionOk="0" h="562344" w="53542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1656578" y="2181112"/>
              <a:ext cx="535422" cy="1124687"/>
            </a:xfrm>
            <a:custGeom>
              <a:rect b="b" l="l" r="r" t="t"/>
              <a:pathLst>
                <a:path extrusionOk="0" h="1124687" w="535422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0291746" y="806365"/>
              <a:ext cx="1130726" cy="1130724"/>
            </a:xfrm>
            <a:custGeom>
              <a:rect b="b" l="l" r="r" t="t"/>
              <a:pathLst>
                <a:path extrusionOk="0" h="1130724" w="1130726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1656578" y="3552837"/>
              <a:ext cx="535422" cy="1124688"/>
            </a:xfrm>
            <a:custGeom>
              <a:rect b="b" l="l" r="r" t="t"/>
              <a:pathLst>
                <a:path extrusionOk="0" h="1124688" w="535422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1656642" y="6295916"/>
              <a:ext cx="535358" cy="562084"/>
            </a:xfrm>
            <a:custGeom>
              <a:rect b="b" l="l" r="r" t="t"/>
              <a:pathLst>
                <a:path extrusionOk="0" h="562084" w="535358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Classes    History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Grades          60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Name: 3, dtype: object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More than 1 line</a:t>
            </a:r>
            <a:endParaRPr/>
          </a:p>
        </p:txBody>
      </p:sp>
      <p:sp>
        <p:nvSpPr>
          <p:cNvPr id="331" name="Google Shape;331;p12"/>
          <p:cNvSpPr txBox="1"/>
          <p:nvPr>
            <p:ph idx="1" type="body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results = pd.DataFrame(Report)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print(results.loc[[2, 3]])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37" name="Google Shape;337;p13"/>
          <p:cNvSpPr txBox="1"/>
          <p:nvPr>
            <p:ph idx="1" type="body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 Classes  Grades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2  Spanish      95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3  History      60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Naming the Rows</a:t>
            </a:r>
            <a:endParaRPr/>
          </a:p>
        </p:txBody>
      </p:sp>
      <p:sp>
        <p:nvSpPr>
          <p:cNvPr id="343" name="Google Shape;343;p14"/>
          <p:cNvSpPr txBox="1"/>
          <p:nvPr>
            <p:ph idx="1" type="body"/>
          </p:nvPr>
        </p:nvSpPr>
        <p:spPr>
          <a:xfrm>
            <a:off x="565150" y="2160015"/>
            <a:ext cx="9684839" cy="413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results = pd.DataFrame(Report, index = ["week1", "week2", "week3", "week4", "week5"])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print(results)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49" name="Google Shape;349;p15"/>
          <p:cNvSpPr txBox="1"/>
          <p:nvPr>
            <p:ph idx="1" type="body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Classes  Grades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week1     Math      75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week2  Science      80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week3  Spanish      95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week4  History      60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week5   Health     100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Locating a specific row</a:t>
            </a:r>
            <a:endParaRPr/>
          </a:p>
        </p:txBody>
      </p:sp>
      <p:sp>
        <p:nvSpPr>
          <p:cNvPr id="355" name="Google Shape;355;p16"/>
          <p:cNvSpPr txBox="1"/>
          <p:nvPr>
            <p:ph idx="1" type="body"/>
          </p:nvPr>
        </p:nvSpPr>
        <p:spPr>
          <a:xfrm>
            <a:off x="565150" y="2160015"/>
            <a:ext cx="9684839" cy="413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results = pd.DataFrame(Report, index = ["week1", "week2", "week3", "week4", "week5"])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print(results.loc[“week3”])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61" name="Google Shape;361;p17"/>
          <p:cNvSpPr txBox="1"/>
          <p:nvPr>
            <p:ph idx="1" type="body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Classes    Spanish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Grades          95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Name: week3, dtype: object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/>
          <p:nvPr>
            <p:ph type="title"/>
          </p:nvPr>
        </p:nvSpPr>
        <p:spPr>
          <a:xfrm>
            <a:off x="565150" y="344170"/>
            <a:ext cx="8326301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Series Example</a:t>
            </a:r>
            <a:br>
              <a:rPr lang="en-US"/>
            </a:br>
            <a:r>
              <a:rPr b="0" lang="en-US"/>
              <a:t>(create a Python file named week6b)</a:t>
            </a:r>
            <a:endParaRPr/>
          </a:p>
        </p:txBody>
      </p:sp>
      <p:sp>
        <p:nvSpPr>
          <p:cNvPr id="367" name="Google Shape;367;p18"/>
          <p:cNvSpPr txBox="1"/>
          <p:nvPr>
            <p:ph idx="1" type="body"/>
          </p:nvPr>
        </p:nvSpPr>
        <p:spPr>
          <a:xfrm>
            <a:off x="565150" y="2039874"/>
            <a:ext cx="8909776" cy="42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b="0"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age = [20, 40, 60]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years = pd.Series(age)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b="0"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print(years)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Finding the location</a:t>
            </a:r>
            <a:endParaRPr/>
          </a:p>
        </p:txBody>
      </p:sp>
      <p:sp>
        <p:nvSpPr>
          <p:cNvPr id="373" name="Google Shape;373;p19"/>
          <p:cNvSpPr txBox="1"/>
          <p:nvPr>
            <p:ph idx="1" type="body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b="0"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age = [20, 40, 60]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years = pd.Series(age)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en-US" sz="3200">
                <a:latin typeface="Consolas"/>
                <a:ea typeface="Consolas"/>
                <a:cs typeface="Consolas"/>
                <a:sym typeface="Consolas"/>
              </a:rPr>
              <a:t>print(age[0])</a:t>
            </a:r>
            <a:endParaRPr b="0" sz="4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79" name="Google Shape;379;p20"/>
          <p:cNvSpPr txBox="1"/>
          <p:nvPr>
            <p:ph idx="1" type="body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is Pandas</a:t>
            </a:r>
            <a:endParaRPr/>
          </a:p>
        </p:txBody>
      </p:sp>
      <p:sp>
        <p:nvSpPr>
          <p:cNvPr id="274" name="Google Shape;274;p3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 open-source Python package that is most widely used for data science/data analysis and machine learning tasks. It is built on top of NumPy which provides support for multi-dimensional arrays.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References both “Panel Data” and “Python Data Analysis” – created by Wes McKinney in 2008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/>
          <p:nvPr>
            <p:ph type="title"/>
          </p:nvPr>
        </p:nvSpPr>
        <p:spPr>
          <a:xfrm>
            <a:off x="565150" y="570592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Naming the Rows</a:t>
            </a:r>
            <a:endParaRPr/>
          </a:p>
        </p:txBody>
      </p:sp>
      <p:sp>
        <p:nvSpPr>
          <p:cNvPr id="385" name="Google Shape;385;p21"/>
          <p:cNvSpPr txBox="1"/>
          <p:nvPr>
            <p:ph idx="1" type="body"/>
          </p:nvPr>
        </p:nvSpPr>
        <p:spPr>
          <a:xfrm>
            <a:off x="644434" y="1950829"/>
            <a:ext cx="11617235" cy="413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age = [20, 40, 60]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years = pd.Series(age, index = ["Me", "My Brother", "My Sister"])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print(years)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91" name="Google Shape;391;p22"/>
          <p:cNvSpPr txBox="1"/>
          <p:nvPr>
            <p:ph idx="1" type="body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Me            20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My Brother    40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My Sister     60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dtype: int64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Locating a specific row</a:t>
            </a:r>
            <a:endParaRPr/>
          </a:p>
        </p:txBody>
      </p:sp>
      <p:sp>
        <p:nvSpPr>
          <p:cNvPr id="397" name="Google Shape;397;p23"/>
          <p:cNvSpPr txBox="1"/>
          <p:nvPr>
            <p:ph idx="1" type="body"/>
          </p:nvPr>
        </p:nvSpPr>
        <p:spPr>
          <a:xfrm>
            <a:off x="565150" y="2160015"/>
            <a:ext cx="9684839" cy="413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age = [20, 40, 60]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years = pd.Series(age, index = ["Me", "My Brother", "My Sister"])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print(years["My Sister"])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60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/>
          <p:nvPr>
            <p:ph type="ctrTitle"/>
          </p:nvPr>
        </p:nvSpPr>
        <p:spPr>
          <a:xfrm>
            <a:off x="565150" y="768334"/>
            <a:ext cx="6538015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Reading</a:t>
            </a:r>
            <a:br>
              <a:rPr lang="en-US"/>
            </a:br>
            <a:r>
              <a:rPr lang="en-US"/>
              <a:t>.csv</a:t>
            </a:r>
            <a:br>
              <a:rPr lang="en-US"/>
            </a:br>
            <a:r>
              <a:rPr lang="en-US"/>
              <a:t>files</a:t>
            </a:r>
            <a:endParaRPr/>
          </a:p>
        </p:txBody>
      </p:sp>
      <p:sp>
        <p:nvSpPr>
          <p:cNvPr id="409" name="Google Shape;409;p25"/>
          <p:cNvSpPr txBox="1"/>
          <p:nvPr>
            <p:ph idx="1" type="subTitle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is a .CSV file???</a:t>
            </a:r>
            <a:endParaRPr/>
          </a:p>
        </p:txBody>
      </p:sp>
      <p:sp>
        <p:nvSpPr>
          <p:cNvPr id="415" name="Google Shape;415;p26"/>
          <p:cNvSpPr txBox="1"/>
          <p:nvPr>
            <p:ph idx="1" type="body"/>
          </p:nvPr>
        </p:nvSpPr>
        <p:spPr>
          <a:xfrm>
            <a:off x="417104" y="2039874"/>
            <a:ext cx="7335835" cy="3257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-"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A file that contains plain text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-"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Common file extension for data sets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-"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You can open it in Notepad but the format will be off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We can use Pandas to read</a:t>
            </a:r>
            <a:br>
              <a:rPr lang="en-US"/>
            </a:br>
            <a:r>
              <a:rPr lang="en-US"/>
              <a:t>*Create python file week6c*</a:t>
            </a:r>
            <a:endParaRPr/>
          </a:p>
        </p:txBody>
      </p:sp>
      <p:sp>
        <p:nvSpPr>
          <p:cNvPr id="421" name="Google Shape;421;p27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You get the WHOLE dataframe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You get the first 5 lines &amp; the last 5 lines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With the row &amp; column count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max_rows</a:t>
            </a:r>
            <a:endParaRPr/>
          </a:p>
        </p:txBody>
      </p:sp>
      <p:sp>
        <p:nvSpPr>
          <p:cNvPr id="432" name="Google Shape;432;p29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print(pd.options.display.max_rows)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You will get the max rows set on your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max_rows cont.</a:t>
            </a:r>
            <a:endParaRPr/>
          </a:p>
        </p:txBody>
      </p:sp>
      <p:sp>
        <p:nvSpPr>
          <p:cNvPr id="438" name="Google Shape;438;p30"/>
          <p:cNvSpPr txBox="1"/>
          <p:nvPr>
            <p:ph idx="1" type="body"/>
          </p:nvPr>
        </p:nvSpPr>
        <p:spPr>
          <a:xfrm>
            <a:off x="565149" y="1937857"/>
            <a:ext cx="7823841" cy="40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pd.options.display.max_rows = 9999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You will get the whole dataframe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Pandas vs NumPy</a:t>
            </a:r>
            <a:endParaRPr/>
          </a:p>
        </p:txBody>
      </p:sp>
      <p:sp>
        <p:nvSpPr>
          <p:cNvPr id="280" name="Google Shape;280;p4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NumPy provides objects for multi-dimensional arrays but Pandas is capable of offering an in-memory 2d table object called a DataFrame.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NumPy consumes less memory compared to Pandas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Viewing the FIRST 10 rows</a:t>
            </a:r>
            <a:endParaRPr/>
          </a:p>
        </p:txBody>
      </p:sp>
      <p:sp>
        <p:nvSpPr>
          <p:cNvPr id="444" name="Google Shape;444;p31"/>
          <p:cNvSpPr txBox="1"/>
          <p:nvPr>
            <p:ph idx="1" type="body"/>
          </p:nvPr>
        </p:nvSpPr>
        <p:spPr>
          <a:xfrm>
            <a:off x="565149" y="1937857"/>
            <a:ext cx="7823841" cy="40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print(df.head(10))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If you have an empty head command,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you get the first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Viewing the LAST 10 rows</a:t>
            </a:r>
            <a:endParaRPr/>
          </a:p>
        </p:txBody>
      </p:sp>
      <p:sp>
        <p:nvSpPr>
          <p:cNvPr id="450" name="Google Shape;450;p32"/>
          <p:cNvSpPr txBox="1"/>
          <p:nvPr>
            <p:ph idx="1" type="body"/>
          </p:nvPr>
        </p:nvSpPr>
        <p:spPr>
          <a:xfrm>
            <a:off x="565149" y="1937857"/>
            <a:ext cx="7823841" cy="40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print(df.tail(10))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If you have an empty tail command,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/>
              <a:t>you get the last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Information about the data</a:t>
            </a:r>
            <a:endParaRPr/>
          </a:p>
        </p:txBody>
      </p:sp>
      <p:sp>
        <p:nvSpPr>
          <p:cNvPr id="456" name="Google Shape;456;p33"/>
          <p:cNvSpPr txBox="1"/>
          <p:nvPr>
            <p:ph idx="1" type="body"/>
          </p:nvPr>
        </p:nvSpPr>
        <p:spPr>
          <a:xfrm>
            <a:off x="565149" y="1937857"/>
            <a:ext cx="7823841" cy="40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print(df.info())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idx="1" type="body"/>
          </p:nvPr>
        </p:nvSpPr>
        <p:spPr>
          <a:xfrm>
            <a:off x="204423" y="486561"/>
            <a:ext cx="5891577" cy="563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&lt;class 'pandas.core.frame.DataFrame'&gt;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RangeIndex: 169 entries, 0 to 168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Data columns (total 4 columns):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#   Column    Non-Null Count  Dtype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---  ------    --------------  -----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0   Duration  169 non-null    int64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1   Pulse     169 non-null    int64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2   Maxpulse  169 non-null    int64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3   Calories  164 non-null    float64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dtypes: float64(1), int64(3)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memory usage: 5.4 KB</a:t>
            </a:r>
            <a:endParaRPr/>
          </a:p>
        </p:txBody>
      </p:sp>
      <p:sp>
        <p:nvSpPr>
          <p:cNvPr id="462" name="Google Shape;462;p34"/>
          <p:cNvSpPr txBox="1"/>
          <p:nvPr/>
        </p:nvSpPr>
        <p:spPr>
          <a:xfrm>
            <a:off x="6096000" y="486561"/>
            <a:ext cx="3421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Explanation of type of object</a:t>
            </a:r>
            <a:endParaRPr/>
          </a:p>
        </p:txBody>
      </p:sp>
      <p:sp>
        <p:nvSpPr>
          <p:cNvPr id="463" name="Google Shape;463;p34"/>
          <p:cNvSpPr txBox="1"/>
          <p:nvPr/>
        </p:nvSpPr>
        <p:spPr>
          <a:xfrm>
            <a:off x="5483586" y="1125443"/>
            <a:ext cx="20217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rows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columns</a:t>
            </a:r>
            <a:endParaRPr/>
          </a:p>
        </p:txBody>
      </p:sp>
      <p:sp>
        <p:nvSpPr>
          <p:cNvPr id="464" name="Google Shape;464;p34"/>
          <p:cNvSpPr txBox="1"/>
          <p:nvPr/>
        </p:nvSpPr>
        <p:spPr>
          <a:xfrm>
            <a:off x="6171434" y="2998752"/>
            <a:ext cx="26677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 of each column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data type</a:t>
            </a:r>
            <a:endParaRPr/>
          </a:p>
        </p:txBody>
      </p:sp>
      <p:sp>
        <p:nvSpPr>
          <p:cNvPr id="465" name="Google Shape;465;p34"/>
          <p:cNvSpPr txBox="1"/>
          <p:nvPr/>
        </p:nvSpPr>
        <p:spPr>
          <a:xfrm>
            <a:off x="4413842" y="4872062"/>
            <a:ext cx="32159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Total number of data types</a:t>
            </a:r>
            <a:endParaRPr/>
          </a:p>
        </p:txBody>
      </p:sp>
      <p:sp>
        <p:nvSpPr>
          <p:cNvPr id="466" name="Google Shape;466;p34"/>
          <p:cNvSpPr txBox="1"/>
          <p:nvPr/>
        </p:nvSpPr>
        <p:spPr>
          <a:xfrm>
            <a:off x="3902113" y="5313346"/>
            <a:ext cx="3794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 used for the data frame</a:t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5343786" y="1992813"/>
            <a:ext cx="731520" cy="281407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4899171" y="1006679"/>
            <a:ext cx="444615" cy="91418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/>
          <p:nvPr>
            <p:ph idx="1" type="body"/>
          </p:nvPr>
        </p:nvSpPr>
        <p:spPr>
          <a:xfrm>
            <a:off x="204423" y="486562"/>
            <a:ext cx="8310403" cy="302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#   Column    	Non-Null Count  	Dtype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---  ------    		--------------  	       	-----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0   Duration  	169 non-null    	int64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1   Pulse     		169 non-null    	int64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2   Maxpulse  	169 non-null    	int64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3   Calories  	164 non-null    	float64</a:t>
            </a:r>
            <a:endParaRPr/>
          </a:p>
        </p:txBody>
      </p:sp>
      <p:sp>
        <p:nvSpPr>
          <p:cNvPr id="474" name="Google Shape;474;p35"/>
          <p:cNvSpPr txBox="1"/>
          <p:nvPr/>
        </p:nvSpPr>
        <p:spPr>
          <a:xfrm>
            <a:off x="587230" y="4479721"/>
            <a:ext cx="8977620" cy="147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5 rows in the Calories column without 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Nulls are bad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Nulls = the wrong result when you analyze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Let’s find the Nulls</a:t>
            </a:r>
            <a:endParaRPr/>
          </a:p>
        </p:txBody>
      </p:sp>
      <p:sp>
        <p:nvSpPr>
          <p:cNvPr id="480" name="Google Shape;480;p36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17	27	91	118	141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Dropping the nulls #1</a:t>
            </a:r>
            <a:endParaRPr/>
          </a:p>
        </p:txBody>
      </p:sp>
      <p:sp>
        <p:nvSpPr>
          <p:cNvPr id="486" name="Google Shape;486;p37"/>
          <p:cNvSpPr txBox="1"/>
          <p:nvPr>
            <p:ph idx="1" type="body"/>
          </p:nvPr>
        </p:nvSpPr>
        <p:spPr>
          <a:xfrm>
            <a:off x="565150" y="2160016"/>
            <a:ext cx="4526967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new_df = df.dropna()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print(new_df.to_string())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87" name="Google Shape;487;p37"/>
          <p:cNvSpPr txBox="1"/>
          <p:nvPr/>
        </p:nvSpPr>
        <p:spPr>
          <a:xfrm>
            <a:off x="6066344" y="2919369"/>
            <a:ext cx="32624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DOES NOT change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original dataframe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using new_df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Dropping the nulls #2</a:t>
            </a:r>
            <a:endParaRPr/>
          </a:p>
        </p:txBody>
      </p: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565150" y="2160016"/>
            <a:ext cx="4526967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df.dropna(inplace 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 txBox="1"/>
          <p:nvPr/>
        </p:nvSpPr>
        <p:spPr>
          <a:xfrm>
            <a:off x="6818157" y="2919369"/>
            <a:ext cx="17588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changes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ORIGINAL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Replacing Nulls</a:t>
            </a:r>
            <a:endParaRPr/>
          </a:p>
        </p:txBody>
      </p:sp>
      <p:sp>
        <p:nvSpPr>
          <p:cNvPr id="500" name="Google Shape;500;p39"/>
          <p:cNvSpPr txBox="1"/>
          <p:nvPr>
            <p:ph idx="1" type="body"/>
          </p:nvPr>
        </p:nvSpPr>
        <p:spPr>
          <a:xfrm>
            <a:off x="565150" y="2160016"/>
            <a:ext cx="5139364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df.fillna(130, inplace 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Replacing Nulls in Specific Columns</a:t>
            </a:r>
            <a:endParaRPr/>
          </a:p>
        </p:txBody>
      </p:sp>
      <p:sp>
        <p:nvSpPr>
          <p:cNvPr id="506" name="Google Shape;506;p40"/>
          <p:cNvSpPr txBox="1"/>
          <p:nvPr>
            <p:ph idx="1" type="body"/>
          </p:nvPr>
        </p:nvSpPr>
        <p:spPr>
          <a:xfrm>
            <a:off x="565150" y="2160016"/>
            <a:ext cx="6850718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 = pd.read_csv(‘data.csv’)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df[“Calories”].fillna(130, inplace 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print(df.to_string())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can Pandas do?</a:t>
            </a:r>
            <a:endParaRPr/>
          </a:p>
        </p:txBody>
      </p:sp>
      <p:sp>
        <p:nvSpPr>
          <p:cNvPr id="286" name="Google Shape;286;p5"/>
          <p:cNvSpPr txBox="1"/>
          <p:nvPr>
            <p:ph idx="1" type="body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Cleansing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fill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normalization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Merges and joins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visualization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Statistical analysis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inspection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Loading and saving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Replace the Nulls</a:t>
            </a:r>
            <a:br>
              <a:rPr lang="en-US"/>
            </a:br>
            <a:r>
              <a:rPr lang="en-US"/>
              <a:t>Using mean, median, mode</a:t>
            </a:r>
            <a:endParaRPr/>
          </a:p>
        </p:txBody>
      </p:sp>
      <p:sp>
        <p:nvSpPr>
          <p:cNvPr id="512" name="Google Shape;512;p41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Mean = the average value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Median = the value in the middle, after you have sorted all the values ascending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 = the value that appears most frequently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MEAN</a:t>
            </a:r>
            <a:endParaRPr/>
          </a:p>
        </p:txBody>
      </p:sp>
      <p:sp>
        <p:nvSpPr>
          <p:cNvPr id="518" name="Google Shape;518;p42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x = df["Calories"].mean()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df["Calories"].fillna(x, inplace = 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MEDIAN</a:t>
            </a:r>
            <a:endParaRPr/>
          </a:p>
        </p:txBody>
      </p:sp>
      <p:sp>
        <p:nvSpPr>
          <p:cNvPr id="524" name="Google Shape;524;p43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x = df["Calories"].median()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df["Calories"].fillna(x, inplace = 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4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MODE</a:t>
            </a:r>
            <a:endParaRPr/>
          </a:p>
        </p:txBody>
      </p:sp>
      <p:sp>
        <p:nvSpPr>
          <p:cNvPr id="530" name="Google Shape;530;p44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x = df["Calories"].mode()[0]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df["Calories"].fillna(x, inplace = 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Fixing dates</a:t>
            </a:r>
            <a:endParaRPr/>
          </a:p>
        </p:txBody>
      </p:sp>
      <p:sp>
        <p:nvSpPr>
          <p:cNvPr id="536" name="Google Shape;536;p45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df = pd.read_csv('data1.csv')</a:t>
            </a:r>
            <a:br>
              <a:rPr lang="en-US"/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df[‘Date’] = pd.to_datatime(df[‘Date’])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df.dropna(subset=[‘Date’], inplace = True)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8150087" y="3869635"/>
            <a:ext cx="23775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THIS in between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45"/>
          <p:cNvCxnSpPr>
            <a:stCxn id="536" idx="3"/>
          </p:cNvCxnSpPr>
          <p:nvPr/>
        </p:nvCxnSpPr>
        <p:spPr>
          <a:xfrm rot="10800000">
            <a:off x="4942985" y="3604522"/>
            <a:ext cx="2958000" cy="35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Fixing wrong info</a:t>
            </a:r>
            <a:endParaRPr/>
          </a:p>
        </p:txBody>
      </p:sp>
      <p:sp>
        <p:nvSpPr>
          <p:cNvPr id="544" name="Google Shape;544;p46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import pandas as pd</a:t>
            </a:r>
            <a:br>
              <a:rPr lang="en-US"/>
            </a:br>
            <a:br>
              <a:rPr lang="en-US"/>
            </a:br>
            <a:r>
              <a:rPr b="0" i="0" lang="en-US">
                <a:latin typeface="Consolas"/>
                <a:ea typeface="Consolas"/>
                <a:cs typeface="Consolas"/>
                <a:sym typeface="Consolas"/>
              </a:rPr>
              <a:t>df = pd.read_csv('data1.csv')</a:t>
            </a:r>
            <a:br>
              <a:rPr lang="en-US"/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>
                <a:latin typeface="Consolas"/>
                <a:ea typeface="Consolas"/>
                <a:cs typeface="Consolas"/>
                <a:sym typeface="Consolas"/>
              </a:rPr>
              <a:t>We want to change line 9 Duration to be 45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df.loc[9, ‘Duration’] = 45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/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Fixing wrong info in LARGE sets</a:t>
            </a:r>
            <a:endParaRPr/>
          </a:p>
        </p:txBody>
      </p:sp>
      <p:sp>
        <p:nvSpPr>
          <p:cNvPr id="550" name="Google Shape;550;p47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x in df.index: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if df.loc[x, "Duration"] &gt; 120: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df.loc[x, "Duration"] = 120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/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Removing rows in LARGE sets</a:t>
            </a:r>
            <a:endParaRPr/>
          </a:p>
        </p:txBody>
      </p:sp>
      <p:sp>
        <p:nvSpPr>
          <p:cNvPr id="556" name="Google Shape;556;p48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pd.read_csv('data.csv')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 x in df.index: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if df.loc[x, "Duration"] &gt; 120: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df.drop(x, inplace 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print(df.to_string())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/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Dealing with Duplicates</a:t>
            </a:r>
            <a:endParaRPr/>
          </a:p>
        </p:txBody>
      </p:sp>
      <p:sp>
        <p:nvSpPr>
          <p:cNvPr id="562" name="Google Shape;562;p49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pd.read_csv('data1.csv')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print(df.duplicated())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 txBox="1"/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Dealing with Duplicates</a:t>
            </a:r>
            <a:endParaRPr/>
          </a:p>
        </p:txBody>
      </p:sp>
      <p:sp>
        <p:nvSpPr>
          <p:cNvPr id="568" name="Google Shape;568;p50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pd.read_csv('data1.csv’)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df.drop_duplicates(inplace = True)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print(df.duplicated())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Remember: Pandas is a Module</a:t>
            </a:r>
            <a:endParaRPr/>
          </a:p>
        </p:txBody>
      </p:sp>
      <p:sp>
        <p:nvSpPr>
          <p:cNvPr id="292" name="Google Shape;292;p6"/>
          <p:cNvSpPr txBox="1"/>
          <p:nvPr>
            <p:ph idx="1" type="body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You have to install it first: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pip install pandas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You have to import it at the beginning of every file: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"/>
          <p:cNvSpPr txBox="1"/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Practice with .csv files</a:t>
            </a:r>
            <a:endParaRPr/>
          </a:p>
        </p:txBody>
      </p:sp>
      <p:sp>
        <p:nvSpPr>
          <p:cNvPr id="574" name="Google Shape;574;p51"/>
          <p:cNvSpPr txBox="1"/>
          <p:nvPr>
            <p:ph idx="1" type="body"/>
          </p:nvPr>
        </p:nvSpPr>
        <p:spPr>
          <a:xfrm>
            <a:off x="565150" y="2160016"/>
            <a:ext cx="7815452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First, we need to gather our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import pandas as pd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titanic_data = pd.read_csv(“titanic.csv”)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print(titanic_data.head())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/>
          <p:nvPr>
            <p:ph type="title"/>
          </p:nvPr>
        </p:nvSpPr>
        <p:spPr>
          <a:xfrm>
            <a:off x="565150" y="770890"/>
            <a:ext cx="8433076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Practice with .csv files</a:t>
            </a:r>
            <a:endParaRPr/>
          </a:p>
        </p:txBody>
      </p:sp>
      <p:sp>
        <p:nvSpPr>
          <p:cNvPr id="580" name="Google Shape;580;p52"/>
          <p:cNvSpPr txBox="1"/>
          <p:nvPr>
            <p:ph idx="1" type="body"/>
          </p:nvPr>
        </p:nvSpPr>
        <p:spPr>
          <a:xfrm>
            <a:off x="565149" y="2160016"/>
            <a:ext cx="11380773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you wanted to use the data straight from the web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import pandas as pd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titanic_data = pd.read_csv(“https://raw.githubusercontent.com/datasciencedojo/datasets/master/titanic.csv”)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print(titanic_data.head())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3"/>
          <p:cNvSpPr txBox="1"/>
          <p:nvPr>
            <p:ph type="title"/>
          </p:nvPr>
        </p:nvSpPr>
        <p:spPr>
          <a:xfrm>
            <a:off x="4877351" y="415106"/>
            <a:ext cx="4308304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Customizing </a:t>
            </a:r>
            <a:br>
              <a:rPr lang="en-US"/>
            </a:br>
            <a:r>
              <a:rPr lang="en-US"/>
              <a:t>Headers</a:t>
            </a:r>
            <a:endParaRPr/>
          </a:p>
        </p:txBody>
      </p:sp>
      <p:sp>
        <p:nvSpPr>
          <p:cNvPr id="586" name="Google Shape;586;p53"/>
          <p:cNvSpPr txBox="1"/>
          <p:nvPr>
            <p:ph idx="1" type="body"/>
          </p:nvPr>
        </p:nvSpPr>
        <p:spPr>
          <a:xfrm>
            <a:off x="565149" y="192947"/>
            <a:ext cx="10894212" cy="63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import pandas as pd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col_names = ["Id",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"Survived",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"Passenger Class",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"Full Name",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"Gender",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"Age",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"SibSp",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"Parch",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"Ticket Number",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"Price",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"Cabin",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"Station"]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titanic_data = pd.read_csv(r"C:\Users\User\Desktop\DAP2022\titanic.csv", names=col_names)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print(titanic_data.head())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"/>
          <p:cNvSpPr txBox="1"/>
          <p:nvPr>
            <p:ph type="title"/>
          </p:nvPr>
        </p:nvSpPr>
        <p:spPr>
          <a:xfrm>
            <a:off x="4877351" y="415106"/>
            <a:ext cx="4308304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Skipping</a:t>
            </a:r>
            <a:br>
              <a:rPr lang="en-US"/>
            </a:br>
            <a:r>
              <a:rPr lang="en-US"/>
              <a:t>Rows</a:t>
            </a:r>
            <a:endParaRPr/>
          </a:p>
        </p:txBody>
      </p:sp>
      <p:sp>
        <p:nvSpPr>
          <p:cNvPr id="592" name="Google Shape;592;p54"/>
          <p:cNvSpPr txBox="1"/>
          <p:nvPr>
            <p:ph idx="1" type="body"/>
          </p:nvPr>
        </p:nvSpPr>
        <p:spPr>
          <a:xfrm>
            <a:off x="565148" y="192947"/>
            <a:ext cx="11372385" cy="63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import pandas as pd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col_names = ["Id",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"Survived",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"Passenger Class",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"Full Name",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"Gender",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"Age",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"SibSp",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"Parch",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"Ticket Number",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"Price",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"Cabin",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"Station"]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titanic_data = pd.read_csv(r"C:\Users\User\Desktop\DAP2022\titanic.csv", names=col_names</a:t>
            </a:r>
            <a:r>
              <a:rPr b="1" lang="en-US">
                <a:solidFill>
                  <a:srgbClr val="FF0000"/>
                </a:solidFill>
              </a:rPr>
              <a:t>, skiprows=[0])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print(titanic_data.head())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 txBox="1"/>
          <p:nvPr>
            <p:ph type="title"/>
          </p:nvPr>
        </p:nvSpPr>
        <p:spPr>
          <a:xfrm>
            <a:off x="4877351" y="415106"/>
            <a:ext cx="4308304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Saving to a</a:t>
            </a:r>
            <a:br>
              <a:rPr lang="en-US"/>
            </a:br>
            <a:r>
              <a:rPr lang="en-US"/>
              <a:t>new .csv file</a:t>
            </a:r>
            <a:endParaRPr/>
          </a:p>
        </p:txBody>
      </p:sp>
      <p:sp>
        <p:nvSpPr>
          <p:cNvPr id="598" name="Google Shape;598;p55"/>
          <p:cNvSpPr txBox="1"/>
          <p:nvPr>
            <p:ph idx="1" type="body"/>
          </p:nvPr>
        </p:nvSpPr>
        <p:spPr>
          <a:xfrm>
            <a:off x="565148" y="192947"/>
            <a:ext cx="11238161" cy="63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import pandas as pd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col_names = ["Id",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"Survived",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"Passenger Class",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"Full Name",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"Gender",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"Age",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"SibSp",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"Parch",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"Ticket Number",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"Price",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"Cabin",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       "Station"]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titanic_data = pd.read_csv(r"C:\Users\User\Desktop\DAP2022\titanic.csv", names=col_names, skiprows=[0])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titanic_data.to_csv('use_titanic.csv', index=False)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Creating a .csv from scratch</a:t>
            </a:r>
            <a:endParaRPr/>
          </a:p>
        </p:txBody>
      </p:sp>
      <p:sp>
        <p:nvSpPr>
          <p:cNvPr id="604" name="Google Shape;604;p56"/>
          <p:cNvSpPr txBox="1"/>
          <p:nvPr>
            <p:ph idx="1" type="body"/>
          </p:nvPr>
        </p:nvSpPr>
        <p:spPr>
          <a:xfrm>
            <a:off x="565150" y="2160016"/>
            <a:ext cx="9258358" cy="392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import pandas as pd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b="0"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cities = pd.DataFrame([["St. Louis", "Missouri"], ["Atlanta", "Georgia"]], columns=["City", "State"])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cities.to_csv('cities.csv')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7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Viewing the file</a:t>
            </a:r>
            <a:endParaRPr/>
          </a:p>
        </p:txBody>
      </p:sp>
      <p:sp>
        <p:nvSpPr>
          <p:cNvPr id="610" name="Google Shape;610;p57"/>
          <p:cNvSpPr txBox="1"/>
          <p:nvPr>
            <p:ph idx="1" type="body"/>
          </p:nvPr>
        </p:nvSpPr>
        <p:spPr>
          <a:xfrm>
            <a:off x="565150" y="2160016"/>
            <a:ext cx="9258358" cy="392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import pandas as pd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0" lang="en-US" sz="3000">
                <a:latin typeface="Consolas"/>
                <a:ea typeface="Consolas"/>
                <a:cs typeface="Consolas"/>
                <a:sym typeface="Consolas"/>
              </a:rPr>
              <a:t>df = pd.read_csv('cities.csv')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0" lang="en-US" sz="3000">
                <a:latin typeface="Consolas"/>
                <a:ea typeface="Consolas"/>
                <a:cs typeface="Consolas"/>
                <a:sym typeface="Consolas"/>
              </a:rPr>
              <a:t>print(df)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Saving the file without indexes</a:t>
            </a:r>
            <a:endParaRPr/>
          </a:p>
        </p:txBody>
      </p:sp>
      <p:sp>
        <p:nvSpPr>
          <p:cNvPr id="616" name="Google Shape;616;p58"/>
          <p:cNvSpPr txBox="1"/>
          <p:nvPr>
            <p:ph idx="1" type="body"/>
          </p:nvPr>
        </p:nvSpPr>
        <p:spPr>
          <a:xfrm>
            <a:off x="565150" y="2160016"/>
            <a:ext cx="9258358" cy="392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import pandas as pd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b="0"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cities = pd.DataFrame([["St. Louis", "Missouri"], ["Atlanta", "Georgia"]], columns=["City", "State"])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 sz="2800">
                <a:latin typeface="Consolas"/>
                <a:ea typeface="Consolas"/>
                <a:cs typeface="Consolas"/>
                <a:sym typeface="Consolas"/>
              </a:rPr>
              <a:t>cities.to_csv('cities.csv’, index=False)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df = pd.read_csv('cities.csv')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print(df)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sz="2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Individual Practice</a:t>
            </a:r>
            <a:endParaRPr/>
          </a:p>
        </p:txBody>
      </p:sp>
      <p:sp>
        <p:nvSpPr>
          <p:cNvPr id="622" name="Google Shape;622;p59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 your own .csv file with data and save it</a:t>
            </a:r>
            <a:endParaRPr/>
          </a:p>
          <a:p>
            <a:pPr indent="-254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Make a change to it and save it with a different name and send me both in a Slack message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>
            <p:ph type="title"/>
          </p:nvPr>
        </p:nvSpPr>
        <p:spPr>
          <a:xfrm>
            <a:off x="566928" y="768096"/>
            <a:ext cx="7333488" cy="1271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DataFrames &amp; Series</a:t>
            </a:r>
            <a:endParaRPr/>
          </a:p>
        </p:txBody>
      </p:sp>
      <p:sp>
        <p:nvSpPr>
          <p:cNvPr id="298" name="Google Shape;298;p7"/>
          <p:cNvSpPr txBox="1"/>
          <p:nvPr>
            <p:ph idx="1" type="body"/>
          </p:nvPr>
        </p:nvSpPr>
        <p:spPr>
          <a:xfrm>
            <a:off x="562149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DataFrames</a:t>
            </a:r>
            <a:endParaRPr/>
          </a:p>
        </p:txBody>
      </p:sp>
      <p:sp>
        <p:nvSpPr>
          <p:cNvPr id="299" name="Google Shape;299;p7"/>
          <p:cNvSpPr txBox="1"/>
          <p:nvPr>
            <p:ph idx="2" type="body"/>
          </p:nvPr>
        </p:nvSpPr>
        <p:spPr>
          <a:xfrm>
            <a:off x="562149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2-dimensional data structure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2-dimensional array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Table with rows &amp; columns</a:t>
            </a:r>
            <a:endParaRPr/>
          </a:p>
        </p:txBody>
      </p:sp>
      <p:sp>
        <p:nvSpPr>
          <p:cNvPr id="300" name="Google Shape;300;p7"/>
          <p:cNvSpPr txBox="1"/>
          <p:nvPr>
            <p:ph idx="3" type="body"/>
          </p:nvPr>
        </p:nvSpPr>
        <p:spPr>
          <a:xfrm>
            <a:off x="6383066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301" name="Google Shape;301;p7"/>
          <p:cNvSpPr txBox="1"/>
          <p:nvPr>
            <p:ph idx="4" type="body"/>
          </p:nvPr>
        </p:nvSpPr>
        <p:spPr>
          <a:xfrm>
            <a:off x="6383066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Column within a table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 dimensional array holding data of any types.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/>
          <p:nvPr>
            <p:ph type="title"/>
          </p:nvPr>
        </p:nvSpPr>
        <p:spPr>
          <a:xfrm>
            <a:off x="565150" y="344170"/>
            <a:ext cx="8326301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DataFrame Example</a:t>
            </a:r>
            <a:br>
              <a:rPr lang="en-US"/>
            </a:br>
            <a:r>
              <a:rPr b="0" lang="en-US"/>
              <a:t>(create a Python file named week6a)</a:t>
            </a:r>
            <a:endParaRPr/>
          </a:p>
        </p:txBody>
      </p:sp>
      <p:sp>
        <p:nvSpPr>
          <p:cNvPr id="307" name="Google Shape;307;p8"/>
          <p:cNvSpPr txBox="1"/>
          <p:nvPr>
            <p:ph idx="1" type="body"/>
          </p:nvPr>
        </p:nvSpPr>
        <p:spPr>
          <a:xfrm>
            <a:off x="565150" y="2039874"/>
            <a:ext cx="8909776" cy="42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b="0"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results = pd.DataFrame(Report)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print(results)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You should have</a:t>
            </a:r>
            <a:endParaRPr/>
          </a:p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417104" y="2039874"/>
            <a:ext cx="7568656" cy="378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 Classes  Grades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0     Math      75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1  Science      80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2  Spanish      95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3  History      60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lang="en-US" sz="3200">
                <a:latin typeface="Consolas"/>
                <a:ea typeface="Consolas"/>
                <a:cs typeface="Consolas"/>
                <a:sym typeface="Consolas"/>
              </a:rPr>
              <a:t>4   Health     100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Finding the location</a:t>
            </a:r>
            <a:endParaRPr/>
          </a:p>
        </p:txBody>
      </p:sp>
      <p:sp>
        <p:nvSpPr>
          <p:cNvPr id="319" name="Google Shape;319;p10"/>
          <p:cNvSpPr txBox="1"/>
          <p:nvPr>
            <p:ph idx="1" type="body"/>
          </p:nvPr>
        </p:nvSpPr>
        <p:spPr>
          <a:xfrm>
            <a:off x="565150" y="2160015"/>
            <a:ext cx="7335835" cy="4136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Report = {"Classes": ["Math", "Science", "Spanish", "History", "Health"],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    "Grades": [75, 80, 95, 60, 100]}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results = pd.DataFrame(Report)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print(results.loc[3])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2022-02-13T00:50:15Z</dcterms:created>
  <dc:creator>Ashley Hunter</dc:creator>
</cp:coreProperties>
</file>