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56" r:id="rId3"/>
    <p:sldId id="276" r:id="rId4"/>
    <p:sldId id="277" r:id="rId5"/>
    <p:sldId id="275" r:id="rId6"/>
    <p:sldId id="257" r:id="rId7"/>
    <p:sldId id="258" r:id="rId8"/>
    <p:sldId id="259" r:id="rId9"/>
    <p:sldId id="260" r:id="rId10"/>
    <p:sldId id="261" r:id="rId11"/>
    <p:sldId id="278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09:11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6672 16669 0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13:06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5432 15553 0,'25'0'47,"0"0"0,0 24-31,-25 1-16,24 0 15,1 0-15,0 49 16,0-24 0,0-50 15,-25-25 0,49-25-15,-24-49-1,25 50-15,-50-1 16,24 25 0,1 25 77,-25-25-77,50-49-16,-25 49 16,-25 0-1,25 0 1,-1 1-1,1 24 1,0-25 0,0 0-16,-25 0 15,49 0 1</inkml:trace>
  <inkml:trace contextRef="#ctx0" brushRef="#br0" timeOffset="1725.07">9525 15255 0,'0'25'78,"0"-1"-78,25 1 16,49 50 0,1 24-1,-26-25 1,-24-49-1,-25 0 1,25-25 109,-25-25-47,49-24-62,1-26-16,-25 50 15,24-24-15,-24 24 16,50-50 0,-26 1-1,26 24 1,-26-49 0,26-25-1,-26 50 1,-49 24-1</inkml:trace>
  <inkml:trace contextRef="#ctx0" brushRef="#br0" timeOffset="6212.32">8235 15801 0,'0'-25'188,"-25"25"-79,1 0-93,-26 0-16,0-25 16,1 25-16,24 0 15,0-25 1,0 25 93,0 0-93,1 0-16,-1 0 15,0 25 32,25 0-31,-25 0 0,25-1-16,-25 26 31,25-25-16,-24-25 17,24 25-32,0-1 15,-25 1 1,0 25 0,25-1-1,-25 1 1,25 0 15,0-26-15,0 1-1,0 25 1,0-25 0,0-1-1,0 1 32,0 0-31,0 0-16,0 74 15,0 0 1,25-24 0,-25-26 15,25-24-31,0-25 47,-25 25-32,24-25 1,1 0 0,0 25-1,-25 0 16,25-25-31,0 0 63,-1 0-47,1 0-1,-25-25 1,25 25-1,0 0 17,0 0-17,0 0 1,-1 0 0,1 0-1,0 0-15,0 0 16,24 0-1,-24 0 17,-25-25 15,25 25-16,-25-25-16,0 0 1,25 25 0,0-49-1,-1 24 1,1 0 0,0-24-1,0 24 1,-25 0-1,0 0 1,0 0 0,0 1 15,0-26-15,0 25-16,0-49 15,0 49 16,0 0-15,0 0 0,0 0-1,0 1 17,0-26-17,0 25 1,0 0-1,0 1 1,0-1 0,0 0-1,0 0 17,0 0-1,0 1-16,-25 24 95,25-25-79,-25 25-15,25-25-16,-25 25 15,25-50-15,0 26 32,-24 24-17,-1 0 63,0 0-46</inkml:trace>
  <inkml:trace contextRef="#ctx0" brushRef="#br0" timeOffset="9619.75">13990 15404 0,'25'0'47,"-1"0"-32,1 25 17,0-1-32,-25 1 15,50 0-15,-26 25 16,26-1 0,-25-49 93,-25-25-109,0 1 16,0-1-16,0 0 31,25 0-16,-1-49 1,26-26 0,0 26-16,24-124 15,1-1 1,24 26 0,-50 73-1,-24 76 16,-25-1-15</inkml:trace>
  <inkml:trace contextRef="#ctx0" brushRef="#br0" timeOffset="11015.8">16842 15255 0,'25'0'78,"0"0"-78,0 25 15,24-1-15,1 51 16,49-1 0,25 75-1,-25-25 1,-74-74 0,0-50-16,-25-25 93,25 25-77,-25-50-16,25 50 16,-25-24-16,24 24 15,-24-25 16,0 0-15,0 0 0,25-24-1,50-150 1,-1 75-16,25-25 16,-49 50-1,24 0 1,-24 24-1,0 51 1,-50-26 0,24 25-1,1-24 1</inkml:trace>
  <inkml:trace contextRef="#ctx0" brushRef="#br0" timeOffset="14027.54">16024 15726 0,'-25'0'78,"0"25"-62,-24 0-1,49 0-15,-25-25 16,0 24-1,0 1 1,0 0 0,25 0 15,-24-25-15,24 25-1,-25-25-15,25 24 16,0 1-1,-25 0 1,25 0 0,-25 24-1,25-24-15,0 25 47,0-25-47,0 24 16,0-24-1,0 0 1,0 0 15,25-1-15,-25 1 0,0 0-1,25 0 1,-25 0-1,0 0 1,25-25 0,-25 24-16,24-24 15,1 25 1,0 0 15,25 0-15,-26 0-1,1-25 17,0 0-17,-25 24 1,25-24 0,0 0 15,-1 25-16,1-25 1,25 25 0,-25-25-1,-1 0 17,1 0-17,0-25 32,-25 0-31,25-24-1,-25-1 1,0 25 0,25 1-1,-25-1 1,0 0 15,0 0-31,0 0 16,0 0-1,0 1 1,-25-26 15,0 25-15,25 0-1,0 1 1,0-1 15,-25 25-15,25-25 0,0 0-1,-25 0 1,25-74-1,-24 99-15,-1-49 16,25 24 0,0 0 15,0 0-15,0 0 46,-25 25-15,0 0 156,0 0-47,1 0-31</inkml:trace>
  <inkml:trace contextRef="#ctx0" brushRef="#br0" timeOffset="38110.97">5308 8706 0,'-25'0'31,"1"0"16,-1 0-47,0 0 31,0 0-15,0 0-1,1-24 1,-1 24 0,-25-25-1,1 25 1,24 0-1,0 0 1,0 25 0,-24 24-1,24-24 1,0 0 0,25 0 15,-25-1 47,0 1-78,0-25 16,25 25-16,0 0 15,-24 24 1,24-24-1,-25-25 1,25 50 0,-25-25 15,25 0 0,-25-25 0,25 24-15,0 1 0,-25-25-1,25 25 1,-49 0 0,24 24-1,0-24 1,0 25-1,25-25 1,0-1 78,-24-24-79,24 25-15,0 0 47,0 0-47,-25 24 16,25-24 0,0 25-1,0-1 1,0-24-1,0 25 1,0-25 15,0-1-15,-25-24-16,25 25 31,0 25-15,0-1-1,0-24 1,0 25 0,0-25-1,0-1 1,25 1 0,0 0-1,-1 0 1,26-25-1,-25 0 1,0 0 0,-1 0-1,1-25 17,25 25-17,-1 0 1,-24 0-1,25 0 1,-25 0-16,0 0 16,-1 0-1,1-25 1,0 25 15,25-25-15,24 1-1,25-1 1,-74 0 0,25 0-1,-26 0 17,-24 1-17,25 24-15,0-25 16,0-50-1,-25 26 1,25 24 0,-25 0-1,0 0 1,0 1 0,0-1-1,0-50 1,0 26-1,0-26 1,0 26 15,0 24-15,0-25 0,0 26-1,0-26 1,0 0-1,0-24 1,24 24 0,-24 1-1,0 24 1,0 0 0,0 0 15,-24 25 78,-1 0-78,25-25 1,-25 25-32,25-24 15,0-1 1,0 0 15,0 0 0,0 0-15,0 1 15,0-1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20:54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8508 6350 0,'0'-25'15,"25"25"17,-25 25-17,0 0 1,0 24 0,25 75-1,-1-24-15,26-1 16,24 248-1,-24-99 1,0-25 0,-26-99-1,-24-99 1,0-50 46</inkml:trace>
  <inkml:trace contextRef="#ctx0" brushRef="#br0" timeOffset="1058.43">8458 6772 0,'0'-25'0,"0"0"32,0 0-17,0 0 16,25-74-15,50 0 0,24-75-1,-50 100 1,-24 49 0,-25 0 15,25 25 0,25 0 0,-26 25-15,1 0-16,0 0 16,0 24-1,0-24-15,-1 0 16,26 99-1,-50-74 1,25 49 0,-25-25-1,0 25 1,0-49 0,0 0-1,0-25 1,-25-1 31,0-24-32,0 0 1,1 25 0,-1-25-1,0 0 1,0 0 31,0 0-32,1 0 17,-1 0-17,0 0 1,0 0-16</inkml:trace>
  <inkml:trace contextRef="#ctx0" brushRef="#br0" timeOffset="2666.69">9376 6300 0,'0'25'32,"0"0"-1,0 0-31,0 49 31,0-49-15,0 25-16,25-1 15,-25 26 1,25-26 0,-25 75-1,0-24 1,0-26-1,0-49 1,0-50 62,0 0-62,0-24-16,0 24 15,-25-25 1,25-24-16,-74-125 16,49 50-1,0 1 1,25 24 0,0 49-1,25 50 16,0 25 48,-1 0-79,1 0 15,25 0 1,24 0-1,-49 0-15,0 0 16,0 0 0,-25 25-1,24-25 1,1 25 15,25-25-15,-25 25-1,-1 0 1,1-25 0</inkml:trace>
  <inkml:trace contextRef="#ctx0" brushRef="#br0" timeOffset="3001.49">10492 6424 0,'-24'0'62,"24"25"-46</inkml:trace>
  <inkml:trace contextRef="#ctx0" brushRef="#br0" timeOffset="3685.93">10145 6276 0,'0'-25'15,"0"50"32,0 24-31,0 26-1,0-1-15,0 25 16,0 50 0,25-99-1,0-1 1,0 1 0</inkml:trace>
  <inkml:trace contextRef="#ctx0" brushRef="#br0" timeOffset="4117.01">10244 5953 0,'0'-25'15</inkml:trace>
  <inkml:trace contextRef="#ctx0" brushRef="#br0" timeOffset="5470.8">10468 6300 0,'0'25'78,"0"0"-78,0 0 16,24 49-16,-24 1 15,25-26-15,0 125 32,25 49-17,-1-49 1,-24-75-1,-25-49 1,0-75 47,0 0-48,0-74-15,0 49 16,0 25-16,0-49 15,0 24 1,0-49 0,0 25-1,0-26 17,0-48-17,0 48 1,0 26-1,0 49-15,0 0 32,0 50 61,50-25-93,-50 50 16,49-25-16,-24 24 16,25 1-16,24 49 15,0 25 17,-49-50-17,0-49 1,0 0-1,0 0 1,-25 0 31,0 0-31,0-1-1,0 1-15,24-25 16,-24 25-1,0 0 17,25 0-17,-25-1 1</inkml:trace>
  <inkml:trace contextRef="#ctx0" brushRef="#br0" timeOffset="6133.22">11311 5755 0,'0'24'31,"0"51"-15,0 24-16,0 75 31,25-75-15,0-49 0,-25-1-1,24 1 1,-24-25-16,75 74 15,-50 124 1,24-99 0,-49-74-1,0-25 1</inkml:trace>
  <inkml:trace contextRef="#ctx0" brushRef="#br0" timeOffset="7018.69">11286 6548 0,'0'-24'16,"0"-1"-1,25 0 126,0 25-141,0 0 16,-1 0-16,1 0 15,0-25 1,0 25-1,0 0 1,24 0 0,-24-25-1,25 25 1,-26 0 15,1 0-15,0 0 15,0 0-15,0 0-1,-25 25 63,-25-25-62,25 25-16,-25-25 16</inkml:trace>
  <inkml:trace contextRef="#ctx0" brushRef="#br0" timeOffset="8223.51">12402 5631 0,'0'24'125,"-49"26"-110,-1 0-15,1-26 16,-1 51-16,25-50 15,-25 49 1,1 25 0,24-49-1,0 0 1,0 24 0,1-24-1,24 24 16,0 25-15,0 25 0,0-25-1,0 1 1,0 73 0,24-49-1,-24-24-15,75 48 16,-50-48-1,49 24 1,-24-75 0,-25-24-1,24 0 1,-24 0 0,0-25-1,0 0 63</inkml:trace>
  <inkml:trace contextRef="#ctx0" brushRef="#br0" timeOffset="9104.57">12303 6424 0,'25'25'63,"0"-25"-47,0 25-16,-1 25 15,1-50-15,50 99 31,49 50-15,-50-50 0,0 25-1,-24-74 1,-50-26 0,25-24-1,0 25 1,-1 0-1,1-25-15,0 25 32</inkml:trace>
  <inkml:trace contextRef="#ctx0" brushRef="#br0" timeOffset="9883.48">12849 6424 0,'-25'0'94,"0"0"-78,0 50-16,-24 0 15,-1-1 1,1 1-16,-75 74 15,74-50 1,50-49 0,-25-25-1,25 25 1,0 0 15,-25 0-15,1-1-1,24 1 1,0 0 15,-25 25-15,25-26 0</inkml:trace>
  <inkml:trace contextRef="#ctx0" brushRef="#br0" timeOffset="11061.96">13047 5779 0,'0'-24'47,"25"48"47,0 1-94,24 25 16,1 24-16,0 1 15,-1-1-15,51 75 32,-26 25-17,0 24 1,-24 0-1,-50-73 1,0-76 0,0 1-1,0-25-15,0-1 16,0 1 0,-25 25-1,25-25 1,-49 49-1,-1 25 1,0-24 15,-24-26-15,49 1 0,-24-1-1,24-24 1,0 0-1,0 0 1,0-25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23:3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19372 5283 0,'0'25'94,"0"0"-79,0 0 1,0 0-16,0-1 15,0 1 1,0 50 0,0-26-1,0 1-15,0 49 16,0-49 0,0 24-1,0-24 16,0-1-15,0 1 0,0 0-1,0-26 1,-24 51 0,24-1-1,-75 125 1,75-125-1,-74 100 1,74-75 0,0 25-1,0-25 1,0-49 0,0-1 15,0 26-16,0-50 1,0 24 0,0 1-1,0 24 1,0-24 0,0-1-1,0-24-15,25 0 16,-25 0-16,0 24 15,0 1 17,24-25-17,1 24 1,-25-24 0,25 25-1,0 24 16,-25-24-15,0-25 0,0-1-1,0 26 1,25-50 15,-25 25-31,0 0 31,0 24-15,0-24-16,24 25 16,1-25-1,50 49 1,-26-24 0,-24-26-1,0 26 16,25-25-15,-1 24 0,50 1-1,1-50 1,-51 25 0,-24-25-16,0 0 31,0 0-16,-1-25 1,51 25 0,-26-25-1,26 25 1,-26 0 0,-24 0 15,25 0-16,-1 0 1,-24 0 0,0 0-1,0 0 1,0 0 0,-1 0-1,-24-25 1,50 25-1,0-24 1,24 24 0,-24 0-1,-25 0 1,-1 0 0,1 0 15,-25-25-16,25 25 1,25-25 0,-1-25-1,26 26 1,-26-1 0,-24 0-1,0 0 48,-25 0-63,25 1 15,-1-76 1,-24 26 15,0 49-15,0-25-1,0 26 1,0-26 0,0-24-1,0 49 1,25-50 0,-25-24-1,0 50-15,0-1 16,0-24-1,25 24 1,0 0 0,0 1-1,-25-26 1,0 26 15,0-50-15,0 74-1,0-50 1,24-24 0,-24 74-1,0-99 1,0 25 0,0-25-1,0 25 1,0 24-1,0-24 1,0 25 0,0 24-1,-24 1 32,-1 24-31,25 0-1,0-25 1,-25 26-16,25-51 31,0 50-15,0-24 0,0 24-1,0-25 1,0 25-1,25-74 1,-25 50 0,0-51-1,0 51 1,0 24 15,0 0-15,0-24-1,0 24 1,25-25 0,-25 25-1,0-24 1,0 24 0,-25 25 77,-25 25-93,25-25 16,1 25-16,-1-25 16,-25 0-1,1 0 1,-26-25-1,26-25 1,24 50-16,-25 0 16,25-25-1,-99 25 1,0-24 0,-74-1-1,-50-25 1,99 25-1,99 25 1,26 0 15,-1 0-15,0 0 0,-49 0-1,49-24 1,-50 24-1,51 0 1,-26 0 0,0 0-1,-24 24 1,24 26 0,1-50-1,24 25 1,50-25 124,-1 25-124,1-25 0,0 24-1,0-24 1,-25 25 0,0 0 109,0 0-110,0 0-15,-25-1 16,25 1-1,0 0 1,-25-25 0,25 25-1,-25 24 1,25-24 0,0 0 46,0 0 1,0 0-48,0-1-15,-24-24 16,24 25 156</inkml:trace>
  <inkml:trace contextRef="#ctx0" brushRef="#br0" timeOffset="2548.48">14908 5135 0,'0'24'62,"-50"1"-62,-74 74 16,0-24-16,25-1 15,0-49 1,49 25-16,-49-1 16,74 1-1,-50-25 1,1 24-1,0 1 1,24-1 0,0-24-1,26 0 1,-1 0 0,-25 0-1,1 0 16,24-1-15,0-24 0,25 25-1,0-50 17,25 1-17,-25-1 1,25 0-1,-1-25 1,-24 1 0,0-1-1,0 0 1,25-24 0,0-50-1,0-25 1,-25 124 15,25 1-31,-25-1 16,0 0-1,0 75 63,0-1-78,-25 75 16,0-49 0,0 49-16,-24-25 15,49-74 1,0 49 0,24-24-1,-24 24 1,0 1-1,0-51 17,0 1-17,0 0 1,0 0 0,0 0-1,0 24 1,0 26-1,0 24 1,0-50 0,25-73 46,25-1-46,24-25-16,1 25 15,-1 1 1,-24 24-16,-1 0 16,1 0-1,24 0 1,-49 0 0,25 0-1,-25 0 1,24 0-1,1 0 1,-25-25 0,-1 25-1,26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27:40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16049 3373 0,'0'25'141,"-25"0"-125,-50 0-16,51 0 15,-26-1-15,-74 26 16,74-25 0,1 0-16,-50 24 15,24-24 1,1 25-1,24-25 1,-24-1 15,-26 51-15,-24-50 0,25 24-1,0-24 1,-25 49-1,99-49 17,-49 0-17,74 0 1,-25-25 0,0 25-1,0-25 1,1 24 15,24 1-31,0-50 172,0 1-156,24-51-1,-24 1-15,25-1 16,0-24-1,-25 74 1,0 1 0,0-1 15,25 0-15,0 25-1,-25-25 1,24 0-1,1-49 1,0 74 0,-25-25-16,25 0 15,-25 0 1,25 1 0,-25-1-1,0 50 126,0-1-126,0 26 1,0-25-16,0 24 16,0-24-1,-25 25 1,0 0 0,25-26-1,-25 1 16,25 0-31,-25 49 16,1-49 15,24 0-15,-25 25 0,0 24-1,0-49 1,25 0-1,0-1 1,-25-24-16,25 25 31,-24-25-15,24 25 15,0 0 32,24-25 15,-24-25-78,25 25 15,0 0-15,-25-25 16,25 25 0,0 0-16,24 0 15,-24 0 1,49 25 0,26 0-1,-51 0 1,-24-1 15,0-24-15,0 0-1,-1 0 1,1 0 0,0 0 15,0 0-16,0 0 1,-1 0 0,1 0-1</inkml:trace>
  <inkml:trace contextRef="#ctx0" brushRef="#br0" timeOffset="10223.92">9426 6474 0,'25'0'406,"-25"-25"-374,24 25 77,1 0 110,0 0-79,0 0-93,0 0 141,-1 0-79,1 0-78,0 0 1,-50 0 546,25 25-563,-25-25 1,1 0 47,-1 0 77,0 0-15,0 25-78,0-25-16,1 0 32,-1 0-16,0 0 31,0 0-31,50 0 234,0-25-234,0 25-16,-1 0 78,1 0-15,-25-25-63,25 25 1</inkml:trace>
  <inkml:trace contextRef="#ctx0" brushRef="#br0" timeOffset="49203.46">6102 7516 0,'50'0'62,"-26"0"-46,76 0-16,48 25 15,76-1-15,222 1 16,-297-25 0,99 50-1,25-25 1,-50 24 0,-74 1-16,99-1 15,248 1 1,-74-50-1,-1 25 1,-24 24 15,-74-49-15,-50 0 0,-50 0-1,-25-74 1,-98-75-1,-76 25 1,-24-25 0,0 25-1,0 100 1,0-1-16,25-25 16,74 25-1,50-24 1,50-50-1,-150-75 1,-24 0 15,-25 50-15,-50-49 0,26 148-1,-1 0 1,0 0-1,0 25 17,0-49-32,-24 49 15,-26-50-15,-173-74 16,0-25 0,-25 25-1,1 25 1,-26 24-1,149 1 17,75 49-17,49 0 1,-25 25 0,-49-24-1,-174-1 1,149 25-1,-322 0 1,272 0 0,100 0-1,-1 0-15,-49 25 16,-74 49 0,49-24-1,-74 24 1,74-24 15,-74-26-15,-50-24-1,-99 0 1,248 0 0,-248 0-1,-25 0 1,149 50-1,24 25 1,100-26 0,25 1-1,50-25 1,-1-1 0,0 1-1,50 0 1,-24 0 15,24 24-15,0 1-1,-25 74 1,25-25 0,49 25-1,26 0 1,123 25-1,-99-74 1,25-1 0,0 0-1,1 1 1,-26-50 0,-50 24-1,1-24 16,-25-25-31,0 25 16,24 24 0,26 26-1,-51-50 1,1-1 0</inkml:trace>
  <inkml:trace contextRef="#ctx0" brushRef="#br0" timeOffset="53469.14">25450 8285 0,'-25'0'125,"-25"0"-109,-49 0-16,-50 0 15,0 0-15,-124 0 16,1 0 0,123 25-1,25-1 1,49 1 15,-73 0-31,-76 0 31,-24 0-15,0 24 0,25-24-1,173-25 1,-49 25 0,-25 0-1,50-25-15,-199 0 16,0 0-1,99 24 1,50-24 0,75 25-1,-1 0 1,25 0 31,25 0-32,0-1 17,0 1-17,0 25 1,25 49 0,-25-49-16,0 49 15,25 50 1,0 0-1,0-1 1,-1-24 0,1-24-1,-25-26 17,0-24-17,25-26 1,-25 1-1,25-25 1,-25 25 0,0 0-1,25 0 1,-1-1 0,1-24-1,74 50 1,298-25-1,75 25 1,-1-26 0,75 76 15,-50-51-15,-199-24-1,-49-25 1,-49 0-1,24 0 1,-74 0 0,-25 0-1,49 0 1,1 0 0,99 0-1,-25 0 1,25 25-1,-100-25 1,-48 0 0,-1 0-1,0-25 17,99 0-17,-149 0 1,50 1-1,273-1 1,-149 25 0,-99 0-1,-50 0 1,-24 0 0,-26-25-1,-24 0 1,49 0-1,-24 1 1,-25-1 15,0 0-31,-25 0 47,0-25-31,-25-123-1,25 123 1,0-24-16,0-25 16,0 24-1,0-24 1,0-25 0,0 25-1,0 0 1,0-26-1,0 51 1,0 0 0,0-1-1,0 50 17,-25-24-17,0 49 1,25-50-1,-25 1 17,1 24-17,24-25 1,-25 25 0,-25-49-1,25 24 1,-24 1-1,24-26 1,-25 51 0,50-1 15,-24 25 16,-1 0-16,0 0-31,-25 0 16,-198 0-1,-74 74 1,-1-24 0,51-1-1,48 26 1,51-50-1,24-1 1,-50-24 15,51 25-31,-125-25 16,50 0 0,123 0-1,-148 0 1,174 0-1,-25 0 1,-1 0 0,1 0-1,-74 0 1,-26-25 0,75 1-1,74 24 1,1 0-1,49-25 32</inkml:trace>
  <inkml:trace contextRef="#ctx0" brushRef="#br0" timeOffset="107088.58">372 13370 0,'0'-25'94,"25"25"-48,24 0-30,26 0-16,-25 0 16,74 0-1,49 0 1,1 0 0,-25 0-1,-50-25 1,-74 25-1,24 0 1,-24 0 0,0 0 15,0 0-15,-1 0-1,76 0 1,24 0-1,0 0 1,0 0 0,49 0-1,-49 0 1,25 0 0,-50 0-16,1 0 31,123 0-16,-173 0 1,49 0 0,0 0-1,-49 0 1,74 0 0,0 0-1,49 0 1,1 0-1,124 0 1,-26 0 0,26 0-1,-199 0 1,-49 0 0,148 0 15,100-25-16,-25 1 1,-25-1 0,-50 0-1,-49 0 1,-25 25 0,-25 0-1,50 0 1,74 50-1,26-25 1,-1-1 0,223-24-1,-298 0 1,224 25 0,-248 0 15,124-25-16,-75 0 1,-24 0 0,-25 0-1,-75 0 1,75 0 0,-74 0-1,73 0 1,76 0-1,-150 0 1,25 0 0,75 0-1,-50 0 1,0 0 15,0 0-15,74 0-1,125 0 1,-75 0 0,0 25-1,-74-25 1,-26 0 0,-73 0-1,24 0 1,0 0-1,100 0 17,24 0-32,0 0 15,-24 0 17,49 0-17,25 0 1,99 49-1,-149-49 1,-74 0 0,-25 0-1,-75 0 1,51 0 0,-76 0-1,125 0 1,-99 0-1,148 0 1,-99 0 0,-24 0-1,-26 0 17,1 0-17,0 0 1,-26 0-1,26-24 1,25 24 0,-51 0-1,26 0 1,-25-25 0,24 25-1,-24 0 16,-25-25-15,25 25 0,0 0 31</inkml:trace>
  <inkml:trace contextRef="#ctx0" brushRef="#br0" timeOffset="112746.37">446 14957 0,'25'0'140,"0"0"-124,25 0-16,49 0 16,50 0-16,248 0 15,-125 0 17,-172 0-32,-1 0 0,50 0 31,-75 0-16,-24 0 1,-1 0 0,1 0-1,49 0 1,-49 0 0,74 0-1,25 0 1,-1 0-1,-98 0 1,0 0 0,-1 0-1,1 0 1,24 0 15,50 0-31,124 25 31,25-25-15,0 0 0,-174-25-1,1 0 1,-51 25 0,50 0-1,1-24 1,73 24-1,373 24 1,-273-24 0,-174 0-1,-25 0 1,-24 0 15,24 0 0,75 0-15,99 0 0,-24 0-1,-51-24 1,-24-1 0,-75 0-1,-24 0 1,49 25-1,0 0-15,100 0 16,-50 0 0,0 0-1,74 0 17,-25 0-17,50 0 1,25 0-1,-74-25 1,-75-24 0,-100 49-1,26-25 1,0 25 15,-1 0-15,1 0-16,-1 0 15,100 0 1,-99 0 0</inkml:trace>
  <inkml:trace contextRef="#ctx0" brushRef="#br0" timeOffset="171075.08">9004 14163 0,'25'-24'93,"0"24"-93,0 0 32,24 0-32,26 0 15,-1 0 1,0 0-16,50 0 15,-24 0 1,-26 0 0,-49 0 15</inkml:trace>
  <inkml:trace contextRef="#ctx0" brushRef="#br0" timeOffset="171892.58">9178 14536 0,'25'0'94,"-1"0"-78,51 0-16,24 0 15,25 0-15,50 0 16,148 0 0,-148 0-1,-125 0 1,1 0 0,-25 0 15</inkml:trace>
  <inkml:trace contextRef="#ctx0" brushRef="#br0" timeOffset="172547.29">9897 15156 0,'0'24'63,"0"26"-63,0 24 15,0-24-15,25 25 16,-25-1-16,0 0 15,0 75 1,0-99-16,0 74 16,0-25-1,0-49 1,0-26 0</inkml:trace>
  <inkml:trace contextRef="#ctx0" brushRef="#br0" timeOffset="173777.54">9327 15453 0,'0'0'15,"0"-24"-15,24-1 16,1-25 0,74-49-1,-24 74-15,-1-25 16,273-24 0,-222 24-1,-51 50 1,25 0-1,-74 0 1,49 25 0,-49 0 15,50 25-31,-51 24 16,1-24 15,-25-1-16,0 1 1,0 0 0,-25-50-1,-74 49 1,-74-24 0,123 0-1,25 0 1,25-1 124,50 1-108,74 50-32,25-1 15,-50-24-15,-25-26 16,25 51 0,-74-75-1,-25 25 32,0-1-31,-25-24-16,-49 50 15,-100 49 1,-49-49 0,-25 24 15,174-49-16,-50-25 1,49 25 0,50-25-1,1 0 1,-1-25 15,25 0-31,0 50 78,25 0-62,-1 49-16</inkml:trace>
  <inkml:trace contextRef="#ctx0" brushRef="#br0" timeOffset="174982.67">11212 15503 0,'0'25'125,"0"0"-110,0-1-15,-25 1 16,0 25-16,-25-25 16,26 24-1,-1 50 1,25-74-16,0 50 15,0-26 1,0-24 0,25 49-1,-1 1 1,26-26 0,-25-49-1,25 25 1,-26-25-1,26 0 1,0 0 0,-1 0 15,-24 0-15,25-49-1,-50-26 1,0 26-1,0-51 1,-50 26 0,0-25-1,26 49 1,-1 25 0,25 1-1,0-1 1,0 0-1</inkml:trace>
  <inkml:trace contextRef="#ctx0" brushRef="#br0" timeOffset="176217.72">12105 15577 0,'-25'0'94,"0"0"-78,-25 0-1,-123 0 1,74 50 0,74-25-1,-25 49 1,25 25 0,25-49-1,25-25 1,-25 0-1,25-1 1,-25 1 15,25 0-15,0 0 0,-1 24-1,26-24 1,-25 25-1,24-50 1,1 25 0,24 24-1,-24-49 1,-25 0 0,0 0-1,-1 0 32,1-25-47,0-24 16,0-1 15,0 25-15,-25-49-1,0 24 1,0 26-1,0-1-15,0 0 16,0 0 0,0 0-1,-25-24 1,25 24 0,-50 25-1,50-25 1</inkml:trace>
  <inkml:trace contextRef="#ctx0" brushRef="#br0" timeOffset="176993.4">12675 14957 0,'0'-25'16,"0"50"46,0 25-62,25-25 16,-25 24-16,0-24 16,0 25-16,0-1 15,0 1-15,0 24 16,0 1-1,0-26 17,0 26-17,0-1 1,0-24 0,0 49-1,0-25 1,0-24-1,25 0 1,-25-26 0,0 26-1,0-25 1,0 49 0,0-49-1,0 0 1</inkml:trace>
  <inkml:trace contextRef="#ctx0" brushRef="#br0" timeOffset="178040.4">12849 15974 0,'25'0'15,"-25"-25"16,24 25 1,-24-24-17,25 24 1,0-25 0,25-25-1,24-24 1,-24 24-1,-1 1 1,-49 24 0,25 0-16,-25 0 15,0 0 1,-25 25 125,25 25-141,-25 0 15,1-25 1,-1 0-1,25 25 1,-25-25 0,25 25 15,-25-1-15,0 26-1,25 0 1,-24-1-1,24-24 17,0 0-17,0 0 1,0-1 0,0 1 15,24 0-31,1-25 15,0 50-15,25-26 16,24 26 0,-24-25-1,-25 0 1,-1-25 0,1 0 30,-25-25-14</inkml:trace>
  <inkml:trace contextRef="#ctx0" brushRef="#br0" timeOffset="179240.43">13915 15751 0,'-24'-25'15,"-1"25"1,0-49-16,0-1 16,0 0-1,1 1 1,24 24 15,-25 0-15,0 25 15,0 0-15,-24 0-1,24 50-15,-50-1 16,26 1-1,24-25 1,0 24 15,25-24-31,-25 25 16,25-25 0,0 49 15,0-49-16,0 0 1,25 24 0,0-49-1,25 0 1,-26 0 15,1 0 0,-25-25-15,25 25-16,0 0 31,24 0-15,-24 0-16,50-49 16,-26-26-1,1-24 16,-25 50-15,-25 24 0,0 0-1,0 50 48,0 24-48,24 26-15,1-26 16,0 51 0,25-26-1,-50-24 1,24-26 0</inkml:trace>
  <inkml:trace contextRef="#ctx0" brushRef="#br0" timeOffset="181088.49">14263 15528 0,'24'0'109,"1"25"-78,-25 24-31,25 1 16,-25-1-16,25 1 16,-25 74-1,0-74 1,25-1-1,-25-74 235,0-24-234,0 24-16,0-25 16,0 1-16,0-1 15,0 25 1,0 1 0,0-1 15,0 0-16,0 0 1,0 0 0,25 1 15,-1-1-31,1 0 16,0 0-1,0 0 1,0 1-1,-1 24-15,26-25 16,-25 0 0,0 0-1,-1 25 17,1 0-1,25 0-16,-25 0 1,-1 25 0,1-25-1,0 0 1,-25 25 0,25-25-1,-25 25-15,25 24 16,24 1-1,-24-1 1,0 26 0,-25-50-1,25 24 1,-1-24 15,-24 0-15,0 0-1,25-1 1,-25 1 0,25 50-1,0-26 1,0 26 0,-1-51-1,-24 1 16,25-25 48</inkml:trace>
  <inkml:trace contextRef="#ctx0" brushRef="#br0" timeOffset="184555.35">9897 16644 0,'25'0'93,"24"0"-77,175 0-16,-1 0 16,0 0-16,25 0 15,100 0 1,-76 0 0,-172-25-1,24 25 1,-50 0-1,224 0 17,-25 0-32,99 0 15,74 0 1,1 25 0,-51 0-1,-247-25 1,-74-25-1,-51 25 1,26-25 0,0 0-1,148 25 1,-123 0 0,73 0-1,-73 0 1,-1 0 15,-24 0-15,74 0-1,-75-24 1,1 24 0</inkml:trace>
  <inkml:trace contextRef="#ctx0" brushRef="#br0" timeOffset="203720.47">17239 13444 0,'25'0'32,"0"0"-17,-25 25-15,0 0 16,25 0 0,-25 99-1,24-50 1,-24 75-1,0 24 17,0-49-32,0-24 15,0 24 1,0 25 0,0-75-1,0 0 1,-24 1-1,-1 74 1,0-25 0,25-25-1,0 0 1,0 0 0,0-24-1,0-1 1,25 1 15,0 24-15,-1 25-1,1-25 1,0 25 0,-25-25-1,0 100 1,0-75-1,0-75 1,0 1 0,0 0-1,0-1 1,0-24 0,25 25-1,0 74 1,24-25 15,-24-25-15,50 75-1,-51-75 1,1-49 0,0 25-1,25 24 1,-1-24-1,26-1 1,-1 26 0,100 24-1,49 0 1,-74 1 0,-75-76-1,25 26 16,-49-25-31,0-25 32,-1 49-17,174 26 1,1-26 0,24 1-1,25-25 1,-75 0-1,-74-25 1,-50 0 0,-24 0-1,24 0 1,26 24 15,24-24-31,124 0 16,25 0 15,-1 0-15,100-24-1,-198-1 1,-50 0 0,-49 0-1,-26 25 1,26 0-1,49 0 1,-25 0 0,50 0-1,24 25 1,1-25 0,-50 0 15,25 0-16,124 0 1,-199 0 0,149 0-1,-49 0 1,99 0 0,-75 0-1,75 0 1,25 0-1,49 0 1,-99 0 0,-25 0-1,-49 50 1,0-50 0,-26 0 15,1 0-16,198 0 1,-24 0 0,-25 0-1,-50 0 1,-124 0 0,0 0-1,-25-25 1,0 0-1,25 0 1,25 25 0,25 0-1,-100 0 1,25 0 0,25 0-1,99 0 16,-148 0-15,223 0 0,-224 0-1,25-25 1,0 25 0,-24 0-1,74 0 1,99 0-1,-75 25 1,1-25 0,-50 0-1,0 0 1,0 0 0,25 0 15,-75 0-16,125 0 1,-50 0 0,49 0-1,-24 0 1,-26 0 0,-48 0-1,-51 0 1,-74 0 124</inkml:trace>
  <inkml:trace contextRef="#ctx0" brushRef="#br0" timeOffset="207084.35">17264 13543 0,'0'-24'47,"0"-1"0,0-25-31,0-24-16,50-25 15,-26-1-15,26 26 16,24-50-1,-49 74-15,50-49 16,-26 49 0,26 1-1,24 24 1,-49 0 0,49 0-1,50 25 1,123 0-1,-48 25 1,24 25 0,49-25-1,150 24 17,-348-24-17,124-25 1,-123 25-16,247 0 15,-25-1 1,26 26 0,48-50-1,-23 0 1,-150 0 0,-25 0-1,1 0 1,-1 0-1,-49 0 1,25 0 0,173 0-1,-198 25 17,272 0-17,-148-25 1,0 0-1,25 0 1,-100 0 0,1 0-1,49 0 1,-100 0 0,-98 0-1,49 0 1,-24 0-1,-1 0 1,50 0 0,124 0 15,124 0-15,-99 0-1,0 0 1,-75 0-1,373-25 1,-373 25 0,75 0-1,-50 0 1,1-50 0,-100 25-1,-25 25 1,-25 0-1,75 0 1,25 0 15,99 0-15,-100 0 0,26-24-1,-75-1 1,0 0-1,-25 0 1,0 25 0,0 0-1,75 0 1,24 0 0,75 25-1,-74 0 1,-150-25-1,-24 0 1,0 0 156,0 0-156,0 0-16,-1 0 15,51 0-15,-26 0 16,1 0-16,0 0 15,148 0 1,-24 0 0,-100 0 15,-24 0-15,-25 0-1,-1 0 1,100 0-1,50 0 1,24 0 0,-49 0-1,-99-25 1,-25 25 0,-1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35:35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3870 3547 0,'-25'0'78,"25"25"-63,-50-25-15,50 25 16,-25-1 0,-24 26-1,49-25 1,-25 0 0,25 0 62,0-1-47,25 1-15,0 0-1,-25 0-15,24-25 16,1 25-16,0-25 31,0 0-15,0 0-1,-1 0 1,1 0 0,0 0 15,0 0 16,0 0-16,-25-25 63,0 0-79,0 0 1,0 0 0,0 1-1,0-1 16,0 0-15,0 0 31,0 0 0,-25 25-32,25-25 1,0 1 31,-25 24-31,0 0 30,25-25-30,-25 0 15,25 0 16,-24 25-31</inkml:trace>
  <inkml:trace contextRef="#ctx0" brushRef="#br0" timeOffset="1148.04">4539 3547 0,'0'50'62,"25"-26"-46,-25 1-16,25 0 16,-25 25-16,0-1 15,25 26 1,-25 24 0,24-49-1,-24-1 1</inkml:trace>
  <inkml:trace contextRef="#ctx0" brushRef="#br0" timeOffset="3451.79">4837 3448 0,'25'0'125,"0"0"-125,-1 0 15,26 0 1,-25 0 0,24 0-1,1 0-15,-25 0 16,0-25 15,-25 50 16,-25 0-31,25-1-16,0 1 15,-25-25 1,25 25 46,-25 0-46,0 0 0,1-1-1,24 1 1,-25 0-1,25 0 1,0 0 156,-25-25-172,0 25 16,25-1-1,0 1 32,-25-25-31,25 25 15,-24-25-15,48 0 124,1-25-124,0 25-1,-25-25 1,25 25 0,0 0 15,-1 0 0,1 0-31,0 25 31,0-25 16,-25 25-31</inkml:trace>
  <inkml:trace contextRef="#ctx0" brushRef="#br0" timeOffset="6125.08">5308 3497 0,'0'-24'63,"25"24"-32,0 0 0,0 0 0,-1 0 1,1 0-32,0 0 15,0 24 17,-25 1-17,0 0 16,0 0-31,0 0 32,0-1 15,-25-24-16,0 0 0,0 0 0,50 0 157,0 0-157,-25 25-31,25-25 31,-25 25 47,0 0-46,0 0-17,0 0 17,0-1-1,-25-24 47,25 25-47,-25-25-31,0 0 16,1 0 15,-1 0-15,0 0 15,0 0-15,0 0 15,1 0 0</inkml:trace>
  <inkml:trace contextRef="#ctx0" brushRef="#br0" timeOffset="7310.84">5804 3522 0,'-25'25'78,"25"0"-47,-24 24-15,24-24-1,-25 25 1,25-25-16,0 0 16,0-1 93,25-48 0,-1 24-93,26 0 0,-25 0-1,0 24 1,0-24 0,-1 0 15</inkml:trace>
  <inkml:trace contextRef="#ctx0" brushRef="#br0" timeOffset="8369.99">5928 3572 0,'0'25'62,"0"-1"-46,0 1 15,0 0-15,0 0 15,0 25-15,0-26-1,0 26-15,0-25 16,0 0 0,0-1-1,0 1 1,0 0-1,0 0 32,-24-25-15,24 25-17,0-1 32</inkml:trace>
  <inkml:trace contextRef="#ctx0" brushRef="#br0" timeOffset="11933.61">6176 3646 0,'0'25'78,"0"0"-62,0 0-16,0 0 15,0 24-15,0-24 16,0 25 0,0-26-1,0-48 110,25 24-109,0-25 15,0 25-15,-25-25-16,25 25 15,-25-25 1,24 25 0,1 0 30,0 0-30,0 25-16,-25 0 16,25 0-1,-25-1 17,24-24-32,-24 25 62,0 0-46,-24-25-1,24 25 1,-25 0 0,0-25-1,25 24 1,-25-24-16,0 25 47,1-25-32,-1 0 1,0 0 15,0 0-31</inkml:trace>
  <inkml:trace contextRef="#ctx0" brushRef="#br0" timeOffset="12910.3">6201 3646 0,'25'0'203,"25"0"-203,-1-25 16,-24 25-16,25 0 16,49-24-1,-50-1 1,-24 25 15,-25-25-31</inkml:trace>
  <inkml:trace contextRef="#ctx0" brushRef="#br0" timeOffset="19146.14">4837 4564 0,'0'25'125,"0"0"-125,25 24 15,-25-24-15,0 25 16,25-26 0,-25 1-1,0 0 1,0 0 0,0 0-1,0 0 16,0-1-15,0 26 0,0-25-1,0 24 1,0-24 0,0 0 15,0 0 47,0 0-62,24-25 124,1-25-93,0 25-31,0 0-1,0 0 17,-1 0-1,1 0 0,0 0-15,0 0 15,0 0 0,-1 0-15,1 0-1,0 0 1,0 0 15,0 0-15,-1 0 46,-24-25-30,25 25-32,0 0 31,0 0 0,0 0 0,-1 0 16,-24-25 0,25 25-47,0 0 16,0 0 15,0 0 0,-1 0 1,1 0-32,0 0 31,0 0 0,0 0-15,-1 0-1,26 0 1,-25 0 0,0 0-1,-50 0 438,0 0-343</inkml:trace>
  <inkml:trace contextRef="#ctx0" brushRef="#br0" timeOffset="22212.13">4911 4539 0,'0'25'125,"0"0"-125,0 0 15,0-1 1,0 26-16,0-25 31,0 0-31,0-1 16,0 1-16,0 0 16,0 0 15,0 0-31,0 0 31,0-1 0,0 1-15,0 0 0,25 0-1,-25 0 1,0-1 15,0 1-31,0 0 16,25-25-1,0 25 32,0-25 16,-1 0-48,1-25 1,0 25-16,0-25 16,0 25-1,24 0 1,1 0-16,-1 0 15,-24 25 1,25-25 0,-25 0-1,-1 0-15,1 0 16,0 0 0,0 0 15,0 0-16,-1-25 1,1 25 0,0 0 15,49 0-15,-49 0-1,25 0 1,-25 0-16,49 0 15,-24 0 1,24 0 0,-24 0-1,-25 0 1,-1 0 0,1-25 187,-25 1-172,0-1-15,25 25-1,-25-25-15,0 0 16,0 0-1,0-24 1,0 24 31,0 0-16,0 0 16,25 25-31,-25-25-1,0 1 1,0-1 15,0 0 32,0 50 390,0 0-438,0-1 1,0 1 15,0 0-15,0 0 0,0 25-1,0-26 1,0 1-1,0 0 79</inkml:trace>
  <inkml:trace contextRef="#ctx0" brushRef="#br0" timeOffset="29685.49">6449 4167 0,'-25'0'63,"1"0"-17,-1 0-14,0 0-1,0 0 31,25 25-46,-25-25 0,1 25 15,-1-25-15,0 0-1,0 0 1,0 0-1,1 0 1,-1 0 15,25 25-15,-25-1 0,25 1-1,-25 0 1,25 0 15,0 0-15,0-1-1,0 1-15,0 0 32,0 0-32,0 0 15,0-1-15,0 26 16,0 24 15,0 1-15,0-50-1,-25 49 1,25-49 15,0 0-15,0 0-1,0-1 1,0 1 0,25 0-1,-25 0 1,25-25 0,0 0 15,0 0-16,-1 0 1,1 0 0,0 0-1,0 0-15,0 25 16,49-25 0,-49 24-1,24-24 1,1 0-1,-25-24 1,0-1 0,24 0-1,-24 0 17,-25 0-17,25 25 1,-25-24 31,0-1-16,0 0 16,0 0-32,0-25 1,0 26-16,0-1 16,0-74 15,0 74-31,-25-25 16,25 25-1,0 1 16,-25 24-15,25-25 0,0 0-1,-25 0 1,25 0 15,-24 25-15,24-24-1,0-1 1,-25 25 0,0 0 15,0 0 0,0 0-15,1 0-1,-1 0 1,0 0 0,0-25 15</inkml:trace>
  <inkml:trace contextRef="#ctx0" brushRef="#br0" timeOffset="51205.28">25202 4663 0,'0'-25'47,"-25"25"-47,25-24 16,0-1-1</inkml:trace>
  <inkml:trace contextRef="#ctx0" brushRef="#br0" timeOffset="52906.99">25350 4192 0,'-24'0'62,"-1"0"-15,-50 25-47,51 0 16,-26 24-16,-49 26 15,-25 73 1,49-48-1,26-26 1,24 0 15,-25-24-15,50-25-16,-49 49 16,49-24-1,-25 49 1,25 25-1,25-25 1,49 1 0,25-26-1,-24-49 1,-26-25 0,-24 0-1,0 0 1,49-25 15,-49 0-31,50-24 31,173-100-15,-50 50 0,-99-25-1,-49-25 1,-1 0-1,-49 50 1,-24-1 0,-1 51-1,0-1 1,0 25 0,0 1 15,1 24-31,24-50 15,-124-74 17,49 50-17,1-1 1,49 75 0,0 0-1,-24 50 1,-51 74-1,26-50 1,-25 25 0,24-74-1,1 25 1,-50-25 0,25-1-1,-25 26 1,124-25-1,-25 0 17,25 49-17,0 25 1,0-24 0,0-1-1,49-24 1,-24-50-1,0 25 1,0-25 0,24 0-1,-24 0 1,0 0 0,0 0-1,0-25 16,24 0-31,1 0 32,-25 25-17,0-25 1,-1 1 0,26 24-1,-25-50 1,-25 25-1,49-49 1,-49-1 0,25 26-1</inkml:trace>
  <inkml:trace contextRef="#ctx0" brushRef="#br0" timeOffset="116752.95">22324 14759 0,'-25'0'203,"1"0"-156,24 25-32,-25-25 48,25 24-48,0 1 17,0 0 46,-25 25-47,25-26-15,0 1-16,0 25 15,0-25 17,25-50 61,0 25-61,-25-25-32,0 0 15,49 25 1,-49-25-1,25 25 1,-25-24 0,0-1 156,0 0-141,0 0 31,-25 25-46,0 0 0,1 0 15,-1 0 47,0 0 0,0 0-62,25 25-16,0 0 15,0 0 79,25-1-47,0-24-16,0 25-31,-1 0 31,1-25-31,0 0 16,25 0 0,-26 0-1,1 0 17,-25-25 14,0 0-14,0 1 15,0-1-32,0-25 1,-25 25-1,1 1 1,-1 24 31,25-25-47,-25 25 31,0 0 63,0 0-78,1 25-1,24-1-15,-25 1 31,25 0 48,49 0 77,-24-25-141,25 0 1,-25 0 15,-25-25-15,24 25-16,-24-25 47,25 25-16,0-25 0,0 25 16,-25-24-31,-25 24 93,0 24-93,0-24-1,1 0 1,-1 0 0,0 0-1,25 25 1,-25-25-16,0 0 31,1 0-15,24 25-1,24-25 142,1 0-110,-25 25-47,25-25 31,0 0-16,0 0 17,-1 0-1,-24-25 31</inkml:trace>
  <inkml:trace contextRef="#ctx0" brushRef="#br0" timeOffset="119595.11">22324 14287 0,'-25'0'110,"25"25"-63,-24-25-47,24 25 31,0 0 141,0 0-141,24-25-15,1 0-1,-25 25-15,25-25 16,0 0 15,-25-25 47,0 0 32,0-25-110,-25 50 15,25-25 1,0 1-16,0-1 15,-25 25 1,0-25 0,25 0-1,-24 25 1,-1 0 93,25 25-31,-25 0-15,25 0-16,0-1-32,25 1 1,-25 0 15,0 0 1,25-25-17,-1 0 48,-24 25-48,25-25 1,0 0 15,0 0-15,0 0 15,-25-25 16,0 0 0,0 0 78,-25 25-110,0 0 48,0 0-47,0-25-1,25 1 32,-24 24 31,-1 24 0</inkml:trace>
  <inkml:trace contextRef="#ctx0" brushRef="#br0" timeOffset="152878.01">16917 10443 0,'-25'0'79,"0"0"-64,0 25-15,-24-25 16,-50 49-1,-125 26 1,-49 73 0,-49 1-1,0 50 1,49-1 0,149-74-1,124-99 1,0 0-1,0 0 1,0 24 15,0 125-15,-25-50-16,25 149 16,-25 24-1,0-49 1,0 0-1,25 0 1,0 100 0,0-224-1,0 49 1,0 1 0,0 0-1,0-100 1,-24 75 15,24-99-15,0 148-1,24-99 1,-24 0 0,25-24-1,-25-1 1,25-49-1,-25 0 1,0 0 0,0-1-1,25 1 1,-25 0 0,74 74-1,150 50 1,98 25 15,-148-100-15,347 174-1,-298-173 1,-25 24 0,100 25-1,-100-50-15,-24-49 16,173 49-1,124 1 1,-24-50 0,-199-25-1,-74 0 1,-75-25 0,50-25-1,198 1 16,0-1-15,50 0 0,0-24-1,-99 24 1,-100 26 0,-99-1-1,0 25 1,75 0-1,74 25 1,124-25 0,25 0-1,174-25 1,98-50 15,-272 26-15,0-26-1,25 26 1,-100-1 0,26 25-1,48-24 1,26-26 0,-99-24-1,123-25 1,-297 50-1,49-75 1,-99 74 0,1 1-1,24-50 1,25 0 0,49-74-1,100-26 16,-150 51-15,-23 73 0,-51-24-1,-24 25 1,-1-99 0,-24 49-1,0 0 1,24-25-1,-24-123 1,-25 222 0,0-73-1,0-51 1,-74-24 0,-25-25 15,24 74-16,-24 25 1,24 1 0,26 24-1,-50-50 1,-25-25 0,-75-49-1,125 149 1,-174-74-1,-100-51 1,-321 26 0,396 123-1,-248-49 1,-248 25 15,323 50-31,-75-1 31,-25 50-15,-149 0 0,150 0-1,-75 0 1,74-50 0,-74-24-1,-25 24 1,-99 26-1,545 24 1,-49 24-16,-149 51 16,-49-26-1,49-24 1,-124-25 0,124 0 15,25 0-16,199 0 1,-1 25 0,25 25-1,99-1 1,50-24 15,0 0 0</inkml:trace>
  <inkml:trace contextRef="#ctx0" brushRef="#br0" timeOffset="154846.71">27955 11857 0,'-75'24'62,"-24"51"-46,-50-1 0,-24 1-16,-75-26 15,74 1-15,-322 24 32,372-49-32,25 0 15,0 49 1,49-49-1,0 25 1,26-25 0,24-1-1,-25-24 1,0 0 0,50-24 62,-25-1-63,25-50 1,-1 26-16,-24-1 16,0 1-1,0-1-15,0-25 16,50-24-1,-25 25 1,24-25 0,-24 24-1,0 1 1,0 24 0,-25 25-1,0 1 16,0 48 32,0 26-47,-50 24-1,25 1-15,-74 198 16,25-149-1,49-50 1,0-49 0,25 0-1,0 74 1,-25 0 0,-24 75-1,24-149 1,25-1-1,25-24 126,24 0-125,26 0-1,24 25-15,0 0 16,224 0 0,-224 24-16,-25-24 15,50 25 1,0 24-1,-124-49 1,25-25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38:46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4589 6548 0,'25'0'156,"-1"-49"-156,26 49 16,-50-50-16,50 50 16,-26-25-16,51-24 15,-25 24 1,-26 25 125,1 0-95,0 0-46,0 0 32,0 0-17,24 0 1,-24 0 0,0 0-1,0 0-15,-25 25 16,24-25 15,-24 25-15,0-1-1,25-24 1,0 0 93,0 0-93,0 0-16,-1 25 16,1-25-1,0 0 1,0 0-1,0 25 1,-1-25 0,1 0-1,0 0 17,0 0 14,0 0-14,-1 0-17,1 0 1,0 25 0,-25 0-1,50-25 1,-26 24 15,1-24-15,0 0 31,0 0-16,0 0 0,-1 0 0,1 0 1,0 0-17,0 0 16,0 0-15,24 0 0,-24 0-1,0 0 17,0 0-17,0 0 16,-1 0-15,1 0 15,0 0-15,0 0 0,0 0-16,-1 0 15,1 0 16,0 0-15,0 0 0,0 0-1,-1 0 17,1 0-32,0 0 15,49 25 1,-24 0-1,0 0 1,-26-25 0,1 0-1,0 25 1,0-25 15,0 0 16,-1 0 31,1 0-47,0 0-15,0 0 15,0 0 360,-1 0-344,1 0-32,0 0 32</inkml:trace>
  <inkml:trace contextRef="#ctx0" brushRef="#br0" timeOffset="49217.13">22969 5854 0,'0'-25'78,"25"25"-78,0 0 47,-25-25-32,25 25 1,-1 0-1,1 0 17,0 0-17,0 0 32,0 0-31,-1 0 15,1 0-15,0 0-1,0 0 1,0 25 0,-1-25-16,1 0 15,25 0 1,-25 0-1,-1 0 1,1 0-16,25 0 31,-1 0-15,51 0 0,-51 0-1,26 0 1,-51 0-1,1 0 1,0 0 0,0 0-1,0 0 1,0 25 0,-1-25 15,1 0-31,0 0 15,0 0-15,0 0 32,24 0-1,-24 0-15,49 25-1,-24 0 1,49-1-1,-24-24 1,-51 25 0,26-25-1,-25 0-15,24 0 16,1 25 0,24-25-1,-49 0 1,50 0-1,-51 0 17,1 0-17,0 0 1,25 0 0,24 0-1,1 0 1,24 0-1,0 0 1,-49 0 0,-1 0-1,26 0 1,-51 0 0,26 0-1,-25 0 1,74 0 15,25 0-15,-25 0-1,-49 0 1,0 0 0,-26 0-1,1 0 16,0 0 1,0 0-17,24 0-15,1 0 16,49 0-16,-49 0 16,24 0-1,-74-25 16,25 25 48,-25-25-64,25 25 63,0 0-62,-1 0 0,-24-24-16,25 24 15,0 0 1,0 0-1,0 0 1,-1-25 0,1 25-1,0 0 1,0 0 0,0 0 109,-1 0-94,1 0-16,0 0 1,-25-25 0,25 25 1202,0 0-1171,-1-25-47,1 25 16,25-25 0,-1 25-16,-24 0 15,0 0 1,0 0-1,0 0 1,24 0 15,-24 0-15,0 0 15,0 0 0,0 0-15,-1 0 0,1 0-1,0 0 17,0 0-1,0 0 0,-1 0-15,1 0-1,0 0-15,0 0 16,24 0 0,-24 0-1,0 0 16,25 0-15,-26 0 0,1 0-1,25 0 1,-25 0 0,-25 25-1,24-25 48,-24 25-32,25 0-15,0-25-1,-25 25-15,74-25 31,1 49-15,-50-49 0,-1 0-1,1 0-15,0 0 32,0 0-17,25 0 1,-26 0 15,1 0-31,25 0 16,-1 0-1,1 0 1,24 25 0,1 0 15,24 0-16,25-1 1,-25 1 0,-49-25-1,-1 0 1,-24 0-16,25 0 16,-25 25-1,-1-25 1,1 0-1,0 0 1,25 0 15,24 0-15,125 50 0,-51-50 15,-98 0-31,24 0 15,26 0 1,-1 0 0,-25 0-1,-24 0 1,49 0 0,50 0-1,-75 0 1,-49 0-1,0 0 1,0 0 31,0 0-31,-1 0 15,1 0 0,25 0-15,49 0-1,-49 0 1,-26 0 0,1 0-1,0 0 16,0-25 1,0 25-17,-1 0 1,26-25-16,0 25 31,-26 0-31,51-25 16,-26 0-1,-24 25 1,0-24 0,25 24-1,-26 0 1,1 0 0,0-25-1,0 25 16,0 0-15,0 0 15,-1 0-15,26 0 0,-25 0-1,0-25 1,-1 25-16,1 0 15,25-25 1,-25 25 0,-1 0-1,1 0 17,0 0 14</inkml:trace>
  <inkml:trace contextRef="#ctx0" brushRef="#br0" timeOffset="52034.29">29369 3770 0,'-25'0'125,"0"25"-125,0 0 16,-24 0-16,-1 0 15,-49 74 1,0-50 0,49 1-1,0 0 1,26-26 0,24 1 15,-25 0-31,-25 0 15,-24 24 1,-1 1 0,1 0 15,24-1-15,50-24-16,-24 0 15,24 0 1,0-1-1,-25-24 17,25 25-17,0-50 188,0 1-203,0-1 16,0-25 0,0 1-1,0-1 1,0 0 0,0 26-1,0-1 1,0 0-1,0 0 1,0 0 15,0 1-15,0-26 0,0 25-16,0 0 31,0 50 78,0 25-78,25-25-31,-1-1 16,-24 26 0,0-25-1,0 49 1,0-49 0,0 0 15,0 0 16,0-1-47,0 1 15,0 0 1,0 25 0,0-26-1,0 26 1,25-50 187,0 0-203,0 0 16,0 0-16,24 0 15,1 0 1,-25-25-1,49 25 1,-24 0 0,-1 0-1,1-25 1,-1 25 0,1 0-1,-25 0 1,-25-24 93</inkml:trace>
  <inkml:trace contextRef="#ctx0" brushRef="#br0" timeOffset="55242.71">30609 3795 0,'25'0'31,"0"0"0,-25 25 1,0 0-17,24-25 1,-24 49-16,25-24 16,0 74 15,25-24-16,-50-26 1,0-24 0,24-25-1,-24 25 1,0 0 15,0 0 32,25-25-48,-25 24 1,0 1 0,25 0-16,-25 0 31,0 0 0,0-1-15,0 51-1,0-50-15,0 24 16,0-24 0,-25-25 140,0-25-141,25-24 1,-24 24 0,24 0-1,0 0 1,0 0 15,0 1-31,-25-1 16,25 0-1,-25 25 1,25-25 0,-25 25-1,0 0 32,1-25 16</inkml:trace>
  <inkml:trace contextRef="#ctx0" brushRef="#br0" timeOffset="56426.9">30907 4539 0,'24'-25'93,"1"1"-77,0-1 0,0 0-16,24-49 31,-24 49-15,0 0-1,-25 0 1,25 25-1,0-25 1,-25 1 0,0-1-1,24 0 1,-24 0 0,0 0 30,25 25-30</inkml:trace>
  <inkml:trace contextRef="#ctx0" brushRef="#br0" timeOffset="133833.7">4539 14883 0,'25'0'141,"0"0"-126,0 0-15,24 0 16,-24 0 0,25-25-1,-26 25 1,1 0-16,75-25 16,-51 25 15,26 0-16,-26 25 1,1-25 0,-1 0-1,26 0 1,-50 0 0,49 0-1,-24 0 1,-1 0-1,26 25 1,98 24 0,-148-49-1,99 25 1,-74-25 0,-25 0 15,-1 0 0,1 0-15,0 0-1,0 0 1,0 0 0,-1 0-1,1 0 1,0 0-1,0 0 1,49-25 0,-49 25-1,25 0 1,-26 0-16,76 0 16,-26 0 15,0 0-16,-24 0 1,-25 0 0,0 0-1,-1 0 1,1 0 0,0 0-1,0 0 1,24 25-1,1-25 1,0 25 0,-75-25 62,25 25-31</inkml:trace>
  <inkml:trace contextRef="#ctx0" brushRef="#br0" timeOffset="156411.4">769 11807 0,'-25'0'47,"0"50"-32,1-1-15,-1-24 16,0 25-16,0-26 15,0 76 1,1-51 0,-1 75 15,25-99-31,0 99 16,-75 99-1,26-74 1,49-50-1,0 100 1,-25-75 0,25-25-1,0-24 1,0-51 0,0 1-1,0 50 1,25 123-1,24-74 1,-24 0 0,25 50 15,-50-150-15,25 26-16,-1 24 15,1 1 1,-25 24-1,50 0 1,-25-49 0,-1 49-1,51-24 1,-26-26 0,-24-24-1,0 0 1,-25 24-1,50 1 1,-26 0 0,26 24 15,99 25-15,49 0-1,25-24 1,26-25-1,-51-1 1,-49-49 0,-75 0-1,1 25 1,173 0 0,0 0-1,-25-1 1,0 1-1,224 50 17,-298-51-32,123 26 31,150 24-15,-99-24-1,49-25 1,-75-25-1,-74 0 1,-123-25 0,-51 25-1,26-25 1,-26 0 0,75 1-1,25 24 1,174 0-1,74 0 1,148 0 15,-322-50-15,-74 0 0,0-49-1,25 25 1,-25-1-1,-25 26 1,49-1 0,75 50-1,100-50 1,-200 26 0,125-76-1,0-123 1,-223 174-1,24-100 17,-24 50-17,-50 49 1,25-49 0,-25 49-1,0-74 1,0-25-1,0 0 1,0 50 0,0-25-1,0 50 1,0-50 0,0-50-1,0 75 1,0-25 15,0-25-31,0 0 31,0 25-15,-25 25 0,25 49-1,-25-24 1,-25 49 15,50 0-15,-24 25-1,-26-49 1,-25-1 0,26 1-1,-1 24-15,1-50 16,24 51 15,0-1-15,0-25-1,0 25 1,-24-24 0,24 24-1,-49 0 1,24 0-1,-24-24 1,-26 24 0,26 0-1,-124-49 1,-75 24 0,-298-24-1,100-26 16,99 76-31,74 24 32,125 0-17,24 0 1,25 0 0,-50 0-1,-49 0 1,-124 0-1,74 0 1,25 0 0,74 0-1,-99 0 1,174 0 0,-149 0-1,99 0 1,75 0-1,24 0 17,0 0-17,26 0 1,-51-25 0,-24 25-1,0-25 1,0 25-1,-75 0 1,25-25 0,50 25-1,-50 0 1,50 0 0,-25 0-1,0 0 16,-50 0-31,25 25 32,-24-25-17,-75 25 1,-25 0 0,149-25-1,49 0 1,26 24-1,24-24 1,0 0 62,0 0-62,-24 0-1,-1 0-15,-49 25 32,24 0-17,51-25 1,-1 0 31,-25 25-32,1-25-15,-26 25 16,-74-25-16,-24 24 16,74-24-1,74 0 1</inkml:trace>
  <inkml:trace contextRef="#ctx0" brushRef="#br0" timeOffset="163257.49">26541 10294 0,'-25'0'140,"-24"25"-124,-1 0-16,-74-25 16,25 24-1,-124 1-15,-1 25 16,1-25 0,49 24-1,-24-49 1,99 0-1,0 25 1,-26 0 0,-23 0 15,-76-25-15,-24 0-1,124 0 1,25 0-1,0 24 1,49 1-16,-49-25 16,-25 50-1,-124-1 1,74 1 0,1-50-1,-75 0 1,-50 0 15,199 0-31,-124 0 31,74 0-15,-99 50 0,173-26-1,-123-24 1,-125 25-1,199-25 1,50 0 0,0 0-1,24 0 1,0 25 0,26 0-1,-1 0 16,0 49-31,0-49 16,0 49 15,25-24-15,0 49 0,0-49-1,0 24 1,0 125-1,0-75 1,0 24 0,0 1-1,50 0 1,-25 99 0,24-49-1,-49-1 1,25-24-1,0 123 17,0-222-17,0 98 1,-1-49 0,26 50-1,-25 49 1,0-74-1,-1 50 1,1-1 0,0-49-1,0 0 17,-25-125-32,49 100 15,-49-24 1,50-26-1,-25 50 1,0 75 15,-25-125-15,0 25 0,0 50-1,0-99 1,0 98-1,0 1 1,0 25 0,0-25-1,0 0 1,49-25 0,-24-25-1,0-25 1,-25-24 15,0-25-31,0 49 31,0-24-15,0 24 0,25 75-1,49 0 1,-24 0-1,49-25 1,0-50 0,100 75-1,-26-100 1,50 51 0,50-51-1,75-49 1,-150-49-1,-24-1 1,49-24 15,-74 49-15,74 0 0,0 0-1,50 25 1,0 0-1,-124 0 1,0 0 0,24-25-1,-49 1 1,50 24 0,99 0-1,198 0 1,-124 24 15,50-24-15,124 0-1,-174-24 1,-74-26 0,25 0-1,-75 26 1,0-26-1,-99 25 1,50 25 0,74-49-1,0-1 17,-174 50-32,75-74 15,0 24 1,-75-25-1,26 1 17,-76 24-17,26-24 1,25-50 0,-1 25-1,-49-25 1,49 0-1,-49-25 1,-25 0 0,0-124-1,0 25 1,0 149 0,0-50-1,0-24 1,0 73-1,0-73 1,-25 49 0,-24-100-1,24 51 1,0-1 0,0 25-1,0 0 1,25 25-1,-24-74 1,-26-25 0,0 49-1,-24-24 1,-1-75 0,51 198-1,-26-73 1,-49-125 15,74 124-15,25 25-1,0 0 1,0-50 0,0 25-1,-25 1 1,-24-1-1,24 25 1,-25 0 0,25 49-1,1 1 1,-1-25 0,0-1-1,0 1 1,0 25 15,1-1-15,-26 1-1,25 24 1,0 1 0,-24-1-1,-1 25 1,-24 1-1,24 24 1,-49 0 0,-100 0-1,-49 0 1,75 0 0,98-25 15,-24 25-16,25 0 1,-50 0 0,0 0-1,24 0 1,-24 0 0,-24 0-1,24 0 1,0-25-1,74 0 1,-49 0 0,49 25-1,-74 0 1,25 0 0,0 0-1,49 0 16,0 0-15,1 0 0,-1 0-1,25-24 1,1 24 0,-1 0 15,0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45:29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5209 0,'25'0'125,"0"0"-109,0 0 0,-1 0-16,1 0 31,-25 25 63,0 0-79,0-1 17,-25 1 93,25 25-110,-24-50 1,24 25-1,0-1 1</inkml:trace>
  <inkml:trace contextRef="#ctx0" brushRef="#br0" timeOffset="1114.27">3919 5184 0,'0'25'94,"-25"25"-78,25-26-1,0 26 1,0-25-16,0 0 16,0-1-1,0 1-15,0 0 16</inkml:trace>
  <inkml:trace contextRef="#ctx0" brushRef="#br0" timeOffset="2452.85">5035 5110 0,'0'25'94,"0"-1"-94,0 1 15,0 0 1,0 0-1,25 0 1,-25-1 0,0 1-1,25-25-15,-25 25 16,0 0 109,0 0-94</inkml:trace>
  <inkml:trace contextRef="#ctx0" brushRef="#br0" timeOffset="3223.28">5209 5085 0,'0'25'94,"0"0"-94,0-1 15,0 1-15,25 0 16,-25 0-16,0 0 16,0 24-1,0-24 17,0 0-17,0 0 1,0-1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4C4E-1F03-4AE1-AC27-14801C4A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966B2-44FB-4E12-A019-A06D14E2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5656-45F6-44E2-B3AD-7AB87539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103F-D3A5-4D1C-BF9D-06389E7C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3CF8-384B-4B91-9B84-65104AB9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938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69DC-3947-42F0-B346-BFF467AB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52387-740B-4626-BC19-BD080A78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5E40-D861-463E-B15B-2F140648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D838-47A0-4AD1-9091-418377C6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A2EA-8025-4466-935F-1E87C066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32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C82E1-C13B-4196-BC57-06CDFD57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60A11-3384-4E0A-8CD6-8723EEE0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970A-651F-4788-A0CC-C1055732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0B36-9345-4CA0-85A3-3D3F882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C22D-FDC6-4559-9A88-2708011B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971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590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47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55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3072-C00C-4593-8BBE-9B7DDFCB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D1B5E-24D2-4D91-B08B-77692800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EC57-A495-49EC-8F87-AB9F0DE1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9C5F-B66E-4809-9C21-1E622CA0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A335-B082-4C68-8C90-16185EFF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28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719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974F-AC16-40F0-9FE2-3F8DB681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DB00-729A-4F8D-8BE1-2DFAD171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8034C-594F-414B-938A-FD58AA4C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80F2-7C4C-4EF9-BD65-443CC69BF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33CC-AFB2-4E50-9DAD-9811B3ACE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07EF4-0F15-4CEE-A8C7-8E47644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04784-B7FA-4545-8748-BF4381D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07D28-38F5-4E4A-B990-86C1B764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7553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4CA0-B0B4-417F-B423-308C858B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9A0F4-657D-49DA-861D-AA9A8FF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C32C5-136E-4A5D-87A1-764384E7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6C03D-B08F-42DF-92BE-B0D70423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06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0B8B9-5CB4-4669-97DE-1D65F24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BCC5-6D5F-4189-9DC6-3B9B20F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DFB5-911E-4A1B-B05F-C4054A4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13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425-B612-45E8-8ECF-79C3D75A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2069-FE46-4B3C-A8AB-5E7A1609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5B88-BAA1-4AEB-B07C-B86AFB9A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A8267-DB24-416A-B8DE-5242852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AA1F2-80CC-4603-8384-231295C3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0427-5185-4A2B-A169-74E55BD3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83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BA91-63D0-4165-86E7-28BFC697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A3DF9-DCDD-4A50-B260-239BEE26E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9E25-4080-4C8B-ABF5-AF2D4993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0447-5E10-4983-AFCE-0203F988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0FF15-8A57-4C50-9513-248C3AEC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DDE2-382F-471F-84E0-E2D1ADC0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7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9" r:id="rId2"/>
  </p:sldLayoutIdLst>
  <p:transition spd="slow">
    <p:push dir="u"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play/cinema/2016/12/22/gli-ingredienti-di-un-perfetto-film-di-nata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799F0866-D0BE-4077-859B-960871D16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8" r="23993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847F-5955-4AAD-B541-EF9657F68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 Analytics + Python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EF413-CDBF-43A6-BDC1-E798C7C1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You made it to the end of week 1!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7101-4277-4AB6-AFEA-759F2368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You can put the data type in front if you want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BCA4-A690-45D9-AB30-209FFCD2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str(“hello, world!”)</a:t>
            </a:r>
          </a:p>
          <a:p>
            <a:r>
              <a:rPr lang="en-US" dirty="0"/>
              <a:t>x = int(20)</a:t>
            </a:r>
          </a:p>
          <a:p>
            <a:r>
              <a:rPr lang="en-US" dirty="0"/>
              <a:t>x = float(20.5)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0001D-68A3-452E-AE80-3F5E77D33191}"/>
              </a:ext>
            </a:extLst>
          </p:cNvPr>
          <p:cNvSpPr txBox="1"/>
          <p:nvPr/>
        </p:nvSpPr>
        <p:spPr>
          <a:xfrm>
            <a:off x="5953539" y="2543116"/>
            <a:ext cx="6096000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 (int) = a whole number, positive or negative, w/o decimals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Float = a number, positive or negative, containing one or more decimals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E1952-637C-4D10-B270-875A3C965D42}"/>
              </a:ext>
            </a:extLst>
          </p:cNvPr>
          <p:cNvSpPr txBox="1"/>
          <p:nvPr/>
        </p:nvSpPr>
        <p:spPr>
          <a:xfrm>
            <a:off x="142461" y="4733346"/>
            <a:ext cx="3621156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 can check the data type of a value by writing this: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FEFAE-BF21-40EA-A2BF-8CF80D63B71F}"/>
              </a:ext>
            </a:extLst>
          </p:cNvPr>
          <p:cNvSpPr txBox="1"/>
          <p:nvPr/>
        </p:nvSpPr>
        <p:spPr>
          <a:xfrm>
            <a:off x="4142961" y="4733346"/>
            <a:ext cx="3621156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x = 1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 = 4.5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print(type(x))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print(type(y))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738621-8456-4A57-807B-274CD0F74B79}"/>
              </a:ext>
            </a:extLst>
          </p:cNvPr>
          <p:cNvSpPr/>
          <p:nvPr/>
        </p:nvSpPr>
        <p:spPr>
          <a:xfrm>
            <a:off x="2160104" y="6029739"/>
            <a:ext cx="1842053" cy="47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866A-BEAA-4A17-8DB2-4A8F5195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Casting:</a:t>
            </a:r>
            <a:br>
              <a:rPr lang="en-US" b="1" dirty="0"/>
            </a:br>
            <a:r>
              <a:rPr lang="en-US" b="1" dirty="0"/>
              <a:t>When you want to specify a type on to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8615-D360-4955-8701-7538A47074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int(1)		</a:t>
            </a:r>
          </a:p>
          <a:p>
            <a:pPr marL="0" indent="0">
              <a:buNone/>
            </a:pPr>
            <a:r>
              <a:rPr lang="en-US" dirty="0"/>
              <a:t>y = int(2.8)</a:t>
            </a:r>
          </a:p>
          <a:p>
            <a:pPr marL="0" indent="0">
              <a:buNone/>
            </a:pPr>
            <a:r>
              <a:rPr lang="en-US" dirty="0"/>
              <a:t>z = int(“3”)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= float(1)		</a:t>
            </a:r>
          </a:p>
          <a:p>
            <a:pPr marL="0" indent="0">
              <a:buNone/>
            </a:pPr>
            <a:r>
              <a:rPr lang="en-US" dirty="0"/>
              <a:t>y = float(2.8)</a:t>
            </a:r>
          </a:p>
          <a:p>
            <a:pPr marL="0" indent="0">
              <a:buNone/>
            </a:pPr>
            <a:r>
              <a:rPr lang="en-US" dirty="0"/>
              <a:t>z = float(“3”)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B0A1-2B37-4D33-8340-88A5B0A83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7AFBE-DA41-4478-9DA9-05FAE81F81B7}"/>
                  </a:ext>
                </a:extLst>
              </p14:cNvPr>
              <p14:cNvContentPartPr/>
              <p14:nvPr/>
            </p14:nvContentPartPr>
            <p14:xfrm>
              <a:off x="3044880" y="2027160"/>
              <a:ext cx="1848960" cy="75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7AFBE-DA41-4478-9DA9-05FAE81F8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520" y="2017800"/>
                <a:ext cx="186768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94EAB2-7F99-4A0D-A526-5CCE7827DD3F}"/>
                  </a:ext>
                </a:extLst>
              </p14:cNvPr>
              <p14:cNvContentPartPr/>
              <p14:nvPr/>
            </p14:nvContentPartPr>
            <p14:xfrm>
              <a:off x="4938120" y="1759320"/>
              <a:ext cx="2723760" cy="1312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94EAB2-7F99-4A0D-A526-5CCE7827DD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8760" y="1749960"/>
                <a:ext cx="274248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48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285FB-FAA3-4755-AA58-5235E6BC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Strings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7CA2-A23E-425F-B1EA-EC429C74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590261"/>
            <a:ext cx="11847443" cy="4784035"/>
          </a:xfrm>
        </p:spPr>
        <p:txBody>
          <a:bodyPr>
            <a:normAutofit/>
          </a:bodyPr>
          <a:lstStyle/>
          <a:p>
            <a:r>
              <a:rPr lang="en-US" sz="3600" dirty="0"/>
              <a:t>are surrounded by either single quotation marks or double</a:t>
            </a:r>
          </a:p>
          <a:p>
            <a:endParaRPr lang="en-US" sz="3600" dirty="0"/>
          </a:p>
          <a:p>
            <a:r>
              <a:rPr lang="en-US" sz="3600" dirty="0"/>
              <a:t>You can assign a variable to them		a = “Hello”</a:t>
            </a:r>
          </a:p>
          <a:p>
            <a:pPr marL="0" indent="0">
              <a:buNone/>
            </a:pPr>
            <a:r>
              <a:rPr lang="en-US" sz="3600" dirty="0"/>
              <a:t>							         print(a)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Multi-line strings are designated with “””””/”””” or ‘’’/’’’</a:t>
            </a:r>
          </a:p>
        </p:txBody>
      </p:sp>
    </p:spTree>
    <p:extLst>
      <p:ext uri="{BB962C8B-B14F-4D97-AF65-F5344CB8AC3E}">
        <p14:creationId xmlns:p14="http://schemas.microsoft.com/office/powerpoint/2010/main" val="2878761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0CC-585C-45D4-8431-07EFB097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449" y="256381"/>
            <a:ext cx="5905568" cy="117902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dirty="0"/>
              <a:t>Getting the character </a:t>
            </a:r>
          </a:p>
          <a:p>
            <a:pPr algn="ctr"/>
            <a:r>
              <a:rPr lang="en-US" sz="4000" dirty="0"/>
              <a:t>position of a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6466" y="1516856"/>
            <a:ext cx="5157787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a = “Hello World!”</a:t>
            </a:r>
          </a:p>
          <a:p>
            <a:pPr marL="0" indent="0">
              <a:buNone/>
            </a:pPr>
            <a:r>
              <a:rPr lang="en-US" sz="3600" dirty="0"/>
              <a:t>print(a[1])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F555-BCDC-4FBB-9A3D-8F50D0D8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-1" y="4326835"/>
            <a:ext cx="6202017" cy="1504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txt = “The best class in Saint Louis”</a:t>
            </a:r>
          </a:p>
          <a:p>
            <a:pPr marL="0" indent="0">
              <a:buNone/>
            </a:pPr>
            <a:r>
              <a:rPr lang="en-US" sz="3200" dirty="0"/>
              <a:t>Print(“best” in txt)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7AA1B8-3D01-4390-BAB6-074C35BFD65C}"/>
              </a:ext>
            </a:extLst>
          </p:cNvPr>
          <p:cNvSpPr txBox="1">
            <a:spLocks/>
          </p:cNvSpPr>
          <p:nvPr/>
        </p:nvSpPr>
        <p:spPr>
          <a:xfrm>
            <a:off x="2935078" y="329772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Checking</a:t>
            </a:r>
            <a:r>
              <a:rPr lang="en-US" sz="3600" dirty="0"/>
              <a:t> a string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A84F65B-4604-4746-A537-BC404D3EB78F}"/>
              </a:ext>
            </a:extLst>
          </p:cNvPr>
          <p:cNvSpPr txBox="1">
            <a:spLocks/>
          </p:cNvSpPr>
          <p:nvPr/>
        </p:nvSpPr>
        <p:spPr>
          <a:xfrm>
            <a:off x="6361043" y="1138306"/>
            <a:ext cx="5534508" cy="1073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Finding the length of a string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CC58F3A-3426-462D-A7D9-C0F3C1A75C76}"/>
              </a:ext>
            </a:extLst>
          </p:cNvPr>
          <p:cNvSpPr txBox="1">
            <a:spLocks/>
          </p:cNvSpPr>
          <p:nvPr/>
        </p:nvSpPr>
        <p:spPr>
          <a:xfrm>
            <a:off x="7990097" y="2455691"/>
            <a:ext cx="5183188" cy="1179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a = “Hello World!”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print(</a:t>
            </a:r>
            <a:r>
              <a:rPr lang="en-US" sz="3600" dirty="0" err="1"/>
              <a:t>len</a:t>
            </a:r>
            <a:r>
              <a:rPr lang="en-US" sz="3600" dirty="0"/>
              <a:t>(a))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275508" y="4807779"/>
            <a:ext cx="5705577" cy="1823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txt = “The best class in Saint Louis”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if “best” in txt: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print(“Yes, ‘best’ is present.”)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1CFD4F-F58D-43B1-9489-387AF6592421}"/>
                  </a:ext>
                </a:extLst>
              </p14:cNvPr>
              <p14:cNvContentPartPr/>
              <p14:nvPr/>
            </p14:nvContentPartPr>
            <p14:xfrm>
              <a:off x="133920" y="1214280"/>
              <a:ext cx="11778480" cy="534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1CFD4F-F58D-43B1-9489-387AF65924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60" y="1204920"/>
                <a:ext cx="11797200" cy="53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569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0CC-585C-45D4-8431-07EFB097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449" y="256380"/>
            <a:ext cx="5799551" cy="109575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Slicing a string:</a:t>
            </a:r>
          </a:p>
          <a:p>
            <a:pPr algn="ctr"/>
            <a:r>
              <a:rPr lang="en-US" sz="3600" dirty="0"/>
              <a:t>Return a range of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448" y="1352136"/>
            <a:ext cx="5157787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 = “Hello World!”</a:t>
            </a:r>
          </a:p>
          <a:p>
            <a:pPr marL="0" indent="0">
              <a:buNone/>
            </a:pPr>
            <a:r>
              <a:rPr lang="en-US" sz="3600" dirty="0"/>
              <a:t>print(b[2:5])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F555-BCDC-4FBB-9A3D-8F50D0D8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4010" y="4326835"/>
            <a:ext cx="5302662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b=“Hello World!”</a:t>
            </a:r>
          </a:p>
          <a:p>
            <a:pPr marL="0" indent="0">
              <a:buNone/>
            </a:pPr>
            <a:r>
              <a:rPr lang="en-US" sz="3600" dirty="0"/>
              <a:t>print(b[2:])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7AA1B8-3D01-4390-BAB6-074C35BFD65C}"/>
              </a:ext>
            </a:extLst>
          </p:cNvPr>
          <p:cNvSpPr txBox="1">
            <a:spLocks/>
          </p:cNvSpPr>
          <p:nvPr/>
        </p:nvSpPr>
        <p:spPr>
          <a:xfrm>
            <a:off x="-139426" y="34290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Slicing to the end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A84F65B-4604-4746-A537-BC404D3EB78F}"/>
              </a:ext>
            </a:extLst>
          </p:cNvPr>
          <p:cNvSpPr txBox="1">
            <a:spLocks/>
          </p:cNvSpPr>
          <p:nvPr/>
        </p:nvSpPr>
        <p:spPr>
          <a:xfrm>
            <a:off x="6830424" y="484273"/>
            <a:ext cx="5183188" cy="997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Slicing a string</a:t>
            </a:r>
          </a:p>
          <a:p>
            <a:pPr algn="ctr"/>
            <a:r>
              <a:rPr lang="en-US" sz="3600" dirty="0"/>
              <a:t>From the start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CC58F3A-3426-462D-A7D9-C0F3C1A75C76}"/>
              </a:ext>
            </a:extLst>
          </p:cNvPr>
          <p:cNvSpPr txBox="1">
            <a:spLocks/>
          </p:cNvSpPr>
          <p:nvPr/>
        </p:nvSpPr>
        <p:spPr>
          <a:xfrm>
            <a:off x="8162375" y="1527778"/>
            <a:ext cx="5183188" cy="1179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b = “Hello World!”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print(b[:5])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096000" y="4298674"/>
            <a:ext cx="5705577" cy="182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b=“Hello World!”</a:t>
            </a:r>
          </a:p>
          <a:p>
            <a:pPr marL="0" indent="0">
              <a:buNone/>
            </a:pPr>
            <a:r>
              <a:rPr lang="en-US" sz="3600" dirty="0"/>
              <a:t>print(b[-5;-2])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E12AF8F-1BBA-4636-8BC0-F85D7B81F441}"/>
              </a:ext>
            </a:extLst>
          </p:cNvPr>
          <p:cNvSpPr txBox="1">
            <a:spLocks/>
          </p:cNvSpPr>
          <p:nvPr/>
        </p:nvSpPr>
        <p:spPr>
          <a:xfrm>
            <a:off x="5963200" y="34290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Negative Indexing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B5A98E-CFE6-4985-99D7-D2C9B916A7FA}"/>
                  </a:ext>
                </a:extLst>
              </p14:cNvPr>
              <p14:cNvContentPartPr/>
              <p14:nvPr/>
            </p14:nvContentPartPr>
            <p14:xfrm>
              <a:off x="1330560" y="1232280"/>
              <a:ext cx="9269280" cy="467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B5A98E-CFE6-4985-99D7-D2C9B916A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0" y="1222920"/>
                <a:ext cx="9288000" cy="46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284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0CC-585C-45D4-8431-07EFB097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449" y="256381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Removing Whitespace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448" y="1352136"/>
            <a:ext cx="5157787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c = “ Hello World! ”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c.strip</a:t>
            </a:r>
            <a:r>
              <a:rPr lang="en-US" sz="3600" dirty="0"/>
              <a:t>())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F555-BCDC-4FBB-9A3D-8F50D0D8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4010" y="4326835"/>
            <a:ext cx="5302662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b=“Hello World!”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b.split</a:t>
            </a:r>
            <a:r>
              <a:rPr lang="en-US" sz="3600" dirty="0"/>
              <a:t>(“,”)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7AA1B8-3D01-4390-BAB6-074C35BFD65C}"/>
              </a:ext>
            </a:extLst>
          </p:cNvPr>
          <p:cNvSpPr txBox="1">
            <a:spLocks/>
          </p:cNvSpPr>
          <p:nvPr/>
        </p:nvSpPr>
        <p:spPr>
          <a:xfrm>
            <a:off x="-139426" y="34290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Split a string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A84F65B-4604-4746-A537-BC404D3EB78F}"/>
              </a:ext>
            </a:extLst>
          </p:cNvPr>
          <p:cNvSpPr txBox="1">
            <a:spLocks/>
          </p:cNvSpPr>
          <p:nvPr/>
        </p:nvSpPr>
        <p:spPr>
          <a:xfrm>
            <a:off x="6618389" y="117199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Replace in a string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CC58F3A-3426-462D-A7D9-C0F3C1A75C76}"/>
              </a:ext>
            </a:extLst>
          </p:cNvPr>
          <p:cNvSpPr txBox="1">
            <a:spLocks/>
          </p:cNvSpPr>
          <p:nvPr/>
        </p:nvSpPr>
        <p:spPr>
          <a:xfrm>
            <a:off x="6903419" y="1106091"/>
            <a:ext cx="5183188" cy="1179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 = “Hello World!”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c.replace</a:t>
            </a:r>
            <a:r>
              <a:rPr lang="en-US" sz="3600" dirty="0"/>
              <a:t>(“H” , “J”))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E12AF8F-1BBA-4636-8BC0-F85D7B81F441}"/>
              </a:ext>
            </a:extLst>
          </p:cNvPr>
          <p:cNvSpPr txBox="1">
            <a:spLocks/>
          </p:cNvSpPr>
          <p:nvPr/>
        </p:nvSpPr>
        <p:spPr>
          <a:xfrm>
            <a:off x="6618389" y="290724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8CEA3-C0B5-4FB9-8F7A-22572F9D1E64}"/>
              </a:ext>
            </a:extLst>
          </p:cNvPr>
          <p:cNvSpPr txBox="1"/>
          <p:nvPr/>
        </p:nvSpPr>
        <p:spPr>
          <a:xfrm>
            <a:off x="7738991" y="3896139"/>
            <a:ext cx="3154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 b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E954BA-C9C0-4751-A839-AA5A8C543304}"/>
                  </a:ext>
                </a:extLst>
              </p14:cNvPr>
              <p14:cNvContentPartPr/>
              <p14:nvPr/>
            </p14:nvContentPartPr>
            <p14:xfrm>
              <a:off x="142920" y="1357200"/>
              <a:ext cx="11242800" cy="521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E954BA-C9C0-4751-A839-AA5A8C5433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1347840"/>
                <a:ext cx="11261520" cy="52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009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11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2B4A76E-4F68-4A3A-8CA2-66312086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Formatting a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825625"/>
            <a:ext cx="11563038" cy="4915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name is John, I am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age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(txt)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name is John, and I am {}"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567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49.95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want {} pieces of item {} for {} dollars."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(quantity,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price))</a:t>
            </a:r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7DDFFA-BC27-47F2-86BA-3E7A0566B750}"/>
                  </a:ext>
                </a:extLst>
              </p14:cNvPr>
              <p14:cNvContentPartPr/>
              <p14:nvPr/>
            </p14:nvContentPartPr>
            <p14:xfrm>
              <a:off x="1321560" y="1830600"/>
              <a:ext cx="563040" cy="13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7DDFFA-BC27-47F2-86BA-3E7A0566B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200" y="1821240"/>
                <a:ext cx="58176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617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117EC906-E5D7-48A5-94D6-B67B296CE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4FB2F0-0D6A-4EBC-AF26-753FB4030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595" y="2157413"/>
            <a:ext cx="3513016" cy="1631470"/>
          </a:xfrm>
        </p:spPr>
        <p:txBody>
          <a:bodyPr anchor="b">
            <a:no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8818-965E-4713-B6B2-91E0DC48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322390"/>
            <a:ext cx="9076329" cy="10642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C9F9-0BD2-45DC-B3CE-777F4A108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884" y="2364722"/>
            <a:ext cx="5805116" cy="1064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How do you learn best?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28FA6-0BD4-449F-B443-3DA51FB6B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6113" y="3841295"/>
            <a:ext cx="6594826" cy="164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If your life was a movie, who would play you and why?</a:t>
            </a:r>
          </a:p>
        </p:txBody>
      </p:sp>
    </p:spTree>
    <p:extLst>
      <p:ext uri="{BB962C8B-B14F-4D97-AF65-F5344CB8AC3E}">
        <p14:creationId xmlns:p14="http://schemas.microsoft.com/office/powerpoint/2010/main" val="3175065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8248-DCFE-4099-87FA-4EA27730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427449"/>
            <a:ext cx="9076329" cy="106427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B3A1-38B2-4487-9F69-7C9E67C6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6" y="1733266"/>
            <a:ext cx="11532358" cy="4872249"/>
          </a:xfrm>
        </p:spPr>
        <p:txBody>
          <a:bodyPr>
            <a:normAutofit fontScale="92500"/>
          </a:bodyPr>
          <a:lstStyle/>
          <a:p>
            <a:r>
              <a:rPr lang="en-US" sz="4400" dirty="0"/>
              <a:t> Basic print program from yesterday (including input) </a:t>
            </a:r>
          </a:p>
          <a:p>
            <a:r>
              <a:rPr lang="en-US" sz="4400" dirty="0"/>
              <a:t> Math Module</a:t>
            </a:r>
          </a:p>
          <a:p>
            <a:r>
              <a:rPr lang="en-US" sz="4400" dirty="0"/>
              <a:t> Random Module</a:t>
            </a:r>
          </a:p>
          <a:p>
            <a:r>
              <a:rPr lang="en-US" sz="4400" dirty="0"/>
              <a:t> Writing different functions</a:t>
            </a:r>
          </a:p>
          <a:p>
            <a:pPr marL="0" indent="0" algn="ctr">
              <a:buNone/>
            </a:pPr>
            <a:r>
              <a:rPr lang="en-US" sz="4400" dirty="0"/>
              <a:t>Challenge</a:t>
            </a:r>
          </a:p>
          <a:p>
            <a:pPr marL="0" indent="0" algn="ctr">
              <a:buNone/>
            </a:pPr>
            <a:r>
              <a:rPr lang="en-US" sz="4400" dirty="0"/>
              <a:t>Use two or more at the same time creating a program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6535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Containers for storing data values</a:t>
            </a:r>
          </a:p>
          <a:p>
            <a:r>
              <a:rPr lang="en-US" sz="4000" dirty="0"/>
              <a:t>No command for declaring a variable</a:t>
            </a:r>
          </a:p>
          <a:p>
            <a:r>
              <a:rPr lang="en-US" sz="4000" dirty="0"/>
              <a:t>YOU create it as soon as you assign a value to it!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7817" y="1822450"/>
            <a:ext cx="5181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 x = 8</a:t>
            </a:r>
          </a:p>
          <a:p>
            <a:r>
              <a:rPr lang="en-US" sz="4000" dirty="0"/>
              <a:t> y = brothers</a:t>
            </a:r>
          </a:p>
          <a:p>
            <a:pPr marL="0" indent="0">
              <a:buNone/>
            </a:pPr>
            <a:r>
              <a:rPr lang="en-US" sz="4000" dirty="0"/>
              <a:t>print(x)</a:t>
            </a:r>
          </a:p>
          <a:p>
            <a:pPr marL="0" indent="0">
              <a:buNone/>
            </a:pPr>
            <a:r>
              <a:rPr lang="en-US" sz="40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405444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Multi Word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5662"/>
            <a:ext cx="5181600" cy="5277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fruits = [“apple”, “banana”, “cherry”]</a:t>
            </a:r>
          </a:p>
          <a:p>
            <a:pPr marL="0" indent="0">
              <a:buNone/>
            </a:pPr>
            <a:r>
              <a:rPr lang="en-US" dirty="0"/>
              <a:t>x = y = z = fruits 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5662"/>
            <a:ext cx="5779168" cy="5277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x, y, z = “Orange”, “Banana”, “Cherry”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y = z = “Orange”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</p:txBody>
      </p:sp>
    </p:spTree>
    <p:extLst>
      <p:ext uri="{BB962C8B-B14F-4D97-AF65-F5344CB8AC3E}">
        <p14:creationId xmlns:p14="http://schemas.microsoft.com/office/powerpoint/2010/main" val="185089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Output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“awesome”</a:t>
            </a:r>
          </a:p>
          <a:p>
            <a:pPr marL="0" indent="0">
              <a:buNone/>
            </a:pPr>
            <a:r>
              <a:rPr lang="en-US" dirty="0"/>
              <a:t>print(“Python is “ +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“Python is “</a:t>
            </a:r>
          </a:p>
          <a:p>
            <a:pPr marL="0" indent="0">
              <a:buNone/>
            </a:pPr>
            <a:r>
              <a:rPr lang="en-US" dirty="0"/>
              <a:t>y = “awesome”</a:t>
            </a:r>
          </a:p>
          <a:p>
            <a:pPr marL="0" indent="0">
              <a:buNone/>
            </a:pPr>
            <a:r>
              <a:rPr lang="en-US" dirty="0"/>
              <a:t>z = x + y</a:t>
            </a:r>
          </a:p>
          <a:p>
            <a:pPr marL="0" indent="0">
              <a:buNone/>
            </a:pPr>
            <a:r>
              <a:rPr lang="en-US" dirty="0"/>
              <a:t>print(z)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y= 10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y = “John”</a:t>
            </a:r>
          </a:p>
          <a:p>
            <a:pPr marL="0" indent="0">
              <a:buNone/>
            </a:pPr>
            <a:r>
              <a:rPr lang="en-US" dirty="0"/>
              <a:t>Print(x + y)</a:t>
            </a:r>
          </a:p>
        </p:txBody>
      </p:sp>
    </p:spTree>
    <p:extLst>
      <p:ext uri="{BB962C8B-B14F-4D97-AF65-F5344CB8AC3E}">
        <p14:creationId xmlns:p14="http://schemas.microsoft.com/office/powerpoint/2010/main" val="317271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"awesome"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"Python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x)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 = "awesome"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x = "fantastic"</a:t>
            </a:r>
          </a:p>
          <a:p>
            <a:pPr marL="0" indent="0">
              <a:buNone/>
            </a:pPr>
            <a:r>
              <a:rPr lang="en-US" dirty="0"/>
              <a:t>  print("Python is " +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print("Python is " + x)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F08C04-C27E-4112-8E4C-3DF5E7854BB3}"/>
                  </a:ext>
                </a:extLst>
              </p14:cNvPr>
              <p14:cNvContentPartPr/>
              <p14:nvPr/>
            </p14:nvContentPartPr>
            <p14:xfrm>
              <a:off x="2401920" y="60008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F08C04-C27E-4112-8E4C-3DF5E7854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560" y="5991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83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86DD8-B20D-4222-8E90-1E914015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825624"/>
            <a:ext cx="11728174" cy="5032375"/>
          </a:xfrm>
        </p:spPr>
        <p:txBody>
          <a:bodyPr>
            <a:normAutofit/>
          </a:bodyPr>
          <a:lstStyle/>
          <a:p>
            <a:r>
              <a:rPr lang="en-US" sz="3600" dirty="0"/>
              <a:t>x = “Hello World”					string (str)</a:t>
            </a:r>
          </a:p>
          <a:p>
            <a:r>
              <a:rPr lang="en-US" sz="3600" dirty="0"/>
              <a:t>x = 20							integer (int)</a:t>
            </a:r>
          </a:p>
          <a:p>
            <a:r>
              <a:rPr lang="en-US" sz="3600" dirty="0"/>
              <a:t>x = 20.5							float</a:t>
            </a:r>
          </a:p>
          <a:p>
            <a:r>
              <a:rPr lang="en-US" sz="3600" dirty="0"/>
              <a:t>x = [“apple”, “banana”, “cherry”]		list</a:t>
            </a:r>
          </a:p>
          <a:p>
            <a:r>
              <a:rPr lang="en-US" sz="3600" dirty="0"/>
              <a:t>x = (“apple”, “banana”, “cherry”)		tuple</a:t>
            </a:r>
          </a:p>
          <a:p>
            <a:r>
              <a:rPr lang="en-US" sz="3600" dirty="0"/>
              <a:t>x = range(5)						range</a:t>
            </a:r>
          </a:p>
          <a:p>
            <a:r>
              <a:rPr lang="en-US" sz="3600" dirty="0"/>
              <a:t>x = {“name” : “John”,  “age” : 36}		dictionary (</a:t>
            </a:r>
            <a:r>
              <a:rPr lang="en-US" sz="3600" dirty="0" err="1"/>
              <a:t>dict</a:t>
            </a:r>
            <a:r>
              <a:rPr lang="en-US" sz="3600" dirty="0"/>
              <a:t>)</a:t>
            </a:r>
          </a:p>
          <a:p>
            <a:r>
              <a:rPr lang="en-US" sz="3600" dirty="0"/>
              <a:t>x = True							</a:t>
            </a:r>
            <a:r>
              <a:rPr lang="en-US" sz="3600" dirty="0" err="1"/>
              <a:t>boolean</a:t>
            </a:r>
            <a:r>
              <a:rPr lang="en-US" sz="3600" dirty="0"/>
              <a:t>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F86FDC-A1CC-49CC-B536-616B3B52182A}"/>
                  </a:ext>
                </a:extLst>
              </p14:cNvPr>
              <p14:cNvContentPartPr/>
              <p14:nvPr/>
            </p14:nvContentPartPr>
            <p14:xfrm>
              <a:off x="1598400" y="3116520"/>
              <a:ext cx="4884840" cy="293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F86FDC-A1CC-49CC-B536-616B3B521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040" y="3107160"/>
                <a:ext cx="4903560" cy="29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25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963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Goudy Old Style</vt:lpstr>
      <vt:lpstr>Office Theme</vt:lpstr>
      <vt:lpstr>MarrakeshVTI</vt:lpstr>
      <vt:lpstr>Data Analytics + Python Day 3</vt:lpstr>
      <vt:lpstr>Questions?</vt:lpstr>
      <vt:lpstr>Ice Breaker</vt:lpstr>
      <vt:lpstr>Practice</vt:lpstr>
      <vt:lpstr>Variable Names</vt:lpstr>
      <vt:lpstr>Multi Word Variable Names</vt:lpstr>
      <vt:lpstr>Output Variables</vt:lpstr>
      <vt:lpstr>Global Variables</vt:lpstr>
      <vt:lpstr>Data Types</vt:lpstr>
      <vt:lpstr>You can put the data type in front if you want to specify</vt:lpstr>
      <vt:lpstr>Casting: When you want to specify a type on to a variable</vt:lpstr>
      <vt:lpstr>Strings </vt:lpstr>
      <vt:lpstr>PowerPoint Presentation</vt:lpstr>
      <vt:lpstr>PowerPoint Presentation</vt:lpstr>
      <vt:lpstr>PowerPoint Presentation</vt:lpstr>
      <vt:lpstr>Formatting a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Hunter</dc:creator>
  <cp:lastModifiedBy>Ashley Hunter</cp:lastModifiedBy>
  <cp:revision>4</cp:revision>
  <dcterms:created xsi:type="dcterms:W3CDTF">2022-01-13T03:50:03Z</dcterms:created>
  <dcterms:modified xsi:type="dcterms:W3CDTF">2022-01-14T03:10:45Z</dcterms:modified>
</cp:coreProperties>
</file>