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73" r:id="rId4"/>
    <p:sldId id="274" r:id="rId5"/>
    <p:sldId id="275" r:id="rId6"/>
    <p:sldId id="27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88F2-F70C-41B7-966C-F2AF906A4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8561A-F4F4-458F-BE1F-68C06002F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8757-A91E-4CFE-B0EB-11C4A32B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C40E-CA8E-4BD4-B6A1-B629B8EE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8D15-E035-4467-8B05-F5C54028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47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9EFE-685E-401A-BC0E-30C0817F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73BD9-BA16-49ED-9F81-B81DB85B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A6F8-67FC-4D30-AAB2-74D0D718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1F1D-E7F2-4682-96DD-64096F04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7C31-514D-4E36-98A1-D946FF4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72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B2B32-2B0E-4BC8-BA30-1B874C938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7D4C-DC88-4769-9E0F-996F001B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EB5C-B180-42E7-ABB2-357D3452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D09F-229B-476F-B81B-43C43273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58C8-33A5-4440-8AA2-6ED5CE1A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8395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0B8B9-5CB4-4669-97DE-1D65F24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9BCC5-6D5F-4189-9DC6-3B9B20F1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DFB5-911E-4A1B-B05F-C4054A4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136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71F-88D0-48DE-AF49-555F90D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A707-441D-4C20-BD2B-C6FD78D6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6E23-E6AA-45DD-8A2C-45563C78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4B54-864A-4FE7-A468-DFE42D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2694-F42A-42AF-BDEE-E4542D7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F89F-9E8B-4CD2-ABC9-F24614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719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6D2-20B2-4BB0-A290-AC3BDF7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AF6-5BBB-4BF2-A7CE-FFC891F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B63-FEAE-45F6-89F6-88B9FE4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1B84-7359-40B0-AF91-8DFEA63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21C1-07C9-4D54-B62E-02C4B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554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9F5A-C35C-4B17-AAC2-121C80F8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64F3-A011-4AEE-BDFC-BB507350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2468-2605-4BD2-922F-9412F030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1388-F981-4B22-A7E3-AC7349BA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0DD7-2EED-4104-9C78-E7A3AF03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491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0A8C-3B30-4151-89CC-BA0A61FC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6FF01-C8AB-42FB-9914-7F52DCE4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AE85-8B75-401C-9647-C55C6D39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9D03-3886-4189-83C9-6E9C2E01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08FE-7F5C-4E5A-AD9E-834DBFD5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374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1A33-09A8-4FFD-AF62-8E6186C6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39E9-6BC9-4FDC-9D75-08E1640E6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7CC2-91B7-4445-B869-6EADC4CFB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11469-E08A-4119-904A-C8FD5AEC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D0ACD-4AED-4CC6-B02C-877D5D51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5BC98-2BDE-43A6-8D58-B2E6D231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991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73C1-CBF7-4A91-8AFC-AD5C6C52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D76F-60AE-4498-B272-014FFAA8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1BAE7-A477-439C-AD6A-AB52A1A23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26ED6-1F49-42C8-A5F7-A9AA097D2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DAC53-6CBF-400D-ADBF-46FA5564B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2C380-FDA2-4EB0-A15A-4FEDF636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47EDE-A958-4D34-9004-DB97C1AE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71A37-7637-4E1D-9AC5-8EC5067E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42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C3AC-1217-4529-B640-C6E372E2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BAD80-13D3-49FE-AD12-B0889E16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02ABE-9513-41B8-85ED-E5D0FD7F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2D9DA-4081-4224-BE0D-E09EAF73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612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DD5DC-E1BE-4CEB-9CC9-C4400CD1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2BF72-1D7F-4444-ABB8-50650D5A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22B7-DB11-496B-84C2-30706452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69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260-3174-4ED8-999F-7E46162D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E627-2EF5-4C6C-A20A-43352A73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32ADD-4059-4D3E-BD12-DB109086F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738A7-98ED-4698-B6CF-80A5A115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6B90-7EAE-440A-8718-B98DB158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86FF-98E1-448E-938E-88CE76B4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26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830D-FE41-4219-B9EE-129DEBD6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8BF51-80D0-4968-9554-7A22B15E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86AC3-E57D-4A9F-8FCF-2FD8336E5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CA7C9-46B4-4D7C-86E1-2C3035C4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2928-698B-469E-9237-1C2715F5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395AC-8BC4-47CE-A26D-3B0D501E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374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F63CB-409C-4BE1-90FE-3A378F0A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0D2C-B8D8-4950-9ACF-D8509876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1459-950F-4BA3-887E-F1ACFF9C8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2C4D-1382-4CE1-B93D-1824FE2CB33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6392-A348-488B-A852-2231BFCA8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9657-6C98-4797-AAB9-F08403FA4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7596-8220-4A61-903D-95E1D754D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2" r:id="rId4"/>
    <p:sldLayoutId id="2147483653" r:id="rId5"/>
    <p:sldLayoutId id="2147483654" r:id="rId6"/>
    <p:sldLayoutId id="2147483663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4C207-5542-4B01-B4B3-7172682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C598-E445-4D98-ADF4-785D2E4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ED3F-322B-4203-AAFE-99672712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03D8-58C2-4C48-8094-4E5BF12B101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B679-8392-4BEE-B3C7-47201225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8EC-E3DB-4C80-8215-EDA58049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0" r:id="rId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3D70-6C4E-4E61-9A38-8F2CB3019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 +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63E59-4D7C-4880-9355-5C07A1401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2203443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219200"/>
            <a:ext cx="11847444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tropical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"papaya"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thislist.extend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(tropical)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thislist.pop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thislist.pop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35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219200"/>
            <a:ext cx="11847444" cy="5638800"/>
          </a:xfrm>
        </p:spPr>
        <p:txBody>
          <a:bodyPr/>
          <a:lstStyle/>
          <a:p>
            <a:pPr marL="0" indent="0" algn="ctr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thislist.clear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thislist.copy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72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5836892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 = [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 = [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“kiwi"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“strawberry"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4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“grape"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= list1 + list2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print(list3)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78314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58C7-F990-4661-B9D7-B4B2CFA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09D-32FA-409A-981B-0337E0F1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825625"/>
            <a:ext cx="1172817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collection which is ordered and UNCHANGEABLE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Written with ()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 then go about finding length and indexing.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CANNOT change, add or remove once it’s created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(there are workarounds but that’s for a later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94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842052"/>
            <a:ext cx="11847444" cy="36973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Let’s pack a tuple (assign a value)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(green, yellow, red) = fruits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print(green)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print(yellow)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print(red)</a:t>
            </a:r>
          </a:p>
        </p:txBody>
      </p:sp>
    </p:spTree>
    <p:extLst>
      <p:ext uri="{BB962C8B-B14F-4D97-AF65-F5344CB8AC3E}">
        <p14:creationId xmlns:p14="http://schemas.microsoft.com/office/powerpoint/2010/main" val="3369284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842052"/>
            <a:ext cx="11847444" cy="36973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 add tuples together like you do with lists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 multiple by doing this: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fruits * 2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3497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58C7-F990-4661-B9D7-B4B2CFA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09D-32FA-409A-981B-0337E0F1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825625"/>
            <a:ext cx="1172817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collection which is UNORDERED, UNCHANGEABLE &amp; UNINDEXED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Written in {}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 not allow duplicates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 particular order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Unchangeable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76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842052"/>
            <a:ext cx="11847444" cy="47442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Can find the length the same way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Can be any data type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 access values the same way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.pop() and .clear() work the same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thisset.add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[“kiwi”, “orange”]</a:t>
            </a: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33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"cherry“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842052"/>
            <a:ext cx="11847444" cy="4744278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thisset.discard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thisset1 = {“apple”, “banana”, “cherry”}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thisset2 = {“kiwi”, “grape”}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thisset3 = thisset1.union(thisset2)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 replace .union with .update 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17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FDF61B-4AF7-4AC1-A5FA-AD3F573F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Ice Breaker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9875C-F354-408F-A46D-EB9DD25DF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1720" y="2627312"/>
            <a:ext cx="752856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How do you think you can keep yourself motivated?</a:t>
            </a:r>
          </a:p>
        </p:txBody>
      </p:sp>
    </p:spTree>
    <p:extLst>
      <p:ext uri="{BB962C8B-B14F-4D97-AF65-F5344CB8AC3E}">
        <p14:creationId xmlns:p14="http://schemas.microsoft.com/office/powerpoint/2010/main" val="2540369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2785-4012-4245-BC02-2BB591B4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6065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Questions &amp; Keyboard Shortcuts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AF55-6FE0-4FD0-B244-37EA6691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3534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Windows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6337-58D4-4BDA-9D98-3BC5717B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020" y="1819274"/>
            <a:ext cx="5837555" cy="4832985"/>
          </a:xfrm>
        </p:spPr>
        <p:txBody>
          <a:bodyPr>
            <a:normAutofit/>
          </a:bodyPr>
          <a:lstStyle/>
          <a:p>
            <a:r>
              <a:rPr lang="en-US" dirty="0"/>
              <a:t>Ctrl + C = copy</a:t>
            </a:r>
          </a:p>
          <a:p>
            <a:r>
              <a:rPr lang="en-US" dirty="0"/>
              <a:t>Ctrl + X = cut</a:t>
            </a:r>
          </a:p>
          <a:p>
            <a:r>
              <a:rPr lang="en-US" dirty="0"/>
              <a:t>Ctrl + V = paste</a:t>
            </a:r>
          </a:p>
          <a:p>
            <a:r>
              <a:rPr lang="en-US" dirty="0"/>
              <a:t>Max Window: logo + up arrow</a:t>
            </a:r>
          </a:p>
          <a:p>
            <a:r>
              <a:rPr lang="en-US" dirty="0"/>
              <a:t>Task View: logo + tab</a:t>
            </a:r>
          </a:p>
          <a:p>
            <a:r>
              <a:rPr lang="en-US" dirty="0"/>
              <a:t>Display/hide Desktop: Logo + D</a:t>
            </a:r>
          </a:p>
          <a:p>
            <a:r>
              <a:rPr lang="en-US" dirty="0"/>
              <a:t>Switch between Open apps: Alt + Tab</a:t>
            </a:r>
          </a:p>
          <a:p>
            <a:r>
              <a:rPr lang="en-US" dirty="0"/>
              <a:t>Open Quick Link menu: Logo + X</a:t>
            </a:r>
          </a:p>
          <a:p>
            <a:r>
              <a:rPr lang="en-US" dirty="0"/>
              <a:t>Lock your PC: logo + 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8AB7B-D3CB-4932-8020-465211E9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512" y="83534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MAC Shortcuts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2D0D3-83AC-4EBD-A86D-591DB0E8C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9274"/>
            <a:ext cx="5859780" cy="4832985"/>
          </a:xfrm>
        </p:spPr>
        <p:txBody>
          <a:bodyPr>
            <a:normAutofit/>
          </a:bodyPr>
          <a:lstStyle/>
          <a:p>
            <a:r>
              <a:rPr lang="en-US" dirty="0"/>
              <a:t>Command + C = Copy</a:t>
            </a:r>
          </a:p>
          <a:p>
            <a:r>
              <a:rPr lang="en-US" dirty="0"/>
              <a:t>Command + X = cut</a:t>
            </a:r>
          </a:p>
          <a:p>
            <a:r>
              <a:rPr lang="en-US" dirty="0"/>
              <a:t>Command + V = paste</a:t>
            </a:r>
          </a:p>
          <a:p>
            <a:r>
              <a:rPr lang="en-US" dirty="0" err="1"/>
              <a:t>Control+Command+F</a:t>
            </a:r>
            <a:r>
              <a:rPr lang="en-US" dirty="0"/>
              <a:t>: Fullscreen</a:t>
            </a:r>
          </a:p>
          <a:p>
            <a:r>
              <a:rPr lang="en-US" dirty="0"/>
              <a:t>Command + Mission Control =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0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BDAA-026D-4E3E-89BE-1ABAC68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*Review*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8EFB-D5D1-43C1-9C34-B5E2C611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What is a string?</a:t>
            </a:r>
          </a:p>
          <a:p>
            <a:r>
              <a:rPr lang="en-US" sz="3600" dirty="0"/>
              <a:t> what is the number 1 considered?</a:t>
            </a:r>
          </a:p>
          <a:p>
            <a:r>
              <a:rPr lang="en-US" sz="3600" dirty="0"/>
              <a:t> What is 5.6 considered?</a:t>
            </a:r>
          </a:p>
          <a:p>
            <a:r>
              <a:rPr lang="en-US" sz="3600" dirty="0"/>
              <a:t> What command do you execute to get rid of whitespaces in a string?</a:t>
            </a:r>
          </a:p>
          <a:p>
            <a:r>
              <a:rPr lang="en-US" sz="3600" dirty="0"/>
              <a:t> What is the term that means: join two strings together?</a:t>
            </a:r>
          </a:p>
        </p:txBody>
      </p:sp>
    </p:spTree>
    <p:extLst>
      <p:ext uri="{BB962C8B-B14F-4D97-AF65-F5344CB8AC3E}">
        <p14:creationId xmlns:p14="http://schemas.microsoft.com/office/powerpoint/2010/main" val="3807787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5DA7-D95A-4FFC-A1F3-8CA7C7CD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String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E64F-8EBB-4100-A4F8-C69CB375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8" y="1825625"/>
            <a:ext cx="11484528" cy="466725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Create a file named: Strings</a:t>
            </a:r>
          </a:p>
          <a:p>
            <a:r>
              <a:rPr lang="en-US" sz="3600" dirty="0"/>
              <a:t>Create a string</a:t>
            </a:r>
          </a:p>
          <a:p>
            <a:r>
              <a:rPr lang="en-US" sz="3600" dirty="0"/>
              <a:t>Find the length</a:t>
            </a:r>
          </a:p>
          <a:p>
            <a:r>
              <a:rPr lang="en-US" sz="3600" dirty="0"/>
              <a:t>Slice the two first characters off the front</a:t>
            </a:r>
          </a:p>
          <a:p>
            <a:r>
              <a:rPr lang="en-US" sz="3600" dirty="0"/>
              <a:t>Remove the white spaces</a:t>
            </a:r>
          </a:p>
          <a:p>
            <a:r>
              <a:rPr lang="en-US" sz="3600" dirty="0"/>
              <a:t>Split it</a:t>
            </a:r>
          </a:p>
          <a:p>
            <a:r>
              <a:rPr lang="en-US" sz="3600" dirty="0"/>
              <a:t>Replace a letter or word inside the string with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82761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A643-780C-4FFB-887E-19819113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A7B081-8FE6-4A9A-9818-07D300F986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86609" y="1690688"/>
          <a:ext cx="7818781" cy="5011478"/>
        </p:xfrm>
        <a:graphic>
          <a:graphicData uri="http://schemas.openxmlformats.org/drawingml/2006/table">
            <a:tbl>
              <a:tblPr/>
              <a:tblGrid>
                <a:gridCol w="3257802">
                  <a:extLst>
                    <a:ext uri="{9D8B030D-6E8A-4147-A177-3AD203B41FA5}">
                      <a16:colId xmlns:a16="http://schemas.microsoft.com/office/drawing/2014/main" val="3529455881"/>
                    </a:ext>
                  </a:extLst>
                </a:gridCol>
                <a:gridCol w="4560979">
                  <a:extLst>
                    <a:ext uri="{9D8B030D-6E8A-4147-A177-3AD203B41FA5}">
                      <a16:colId xmlns:a16="http://schemas.microsoft.com/office/drawing/2014/main" val="1280759836"/>
                    </a:ext>
                  </a:extLst>
                </a:gridCol>
              </a:tblGrid>
              <a:tr h="45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Operator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Name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4320"/>
                  </a:ext>
                </a:extLst>
              </a:tr>
              <a:tr h="746366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==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Equal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51806"/>
                  </a:ext>
                </a:extLst>
              </a:tr>
              <a:tr h="746366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!=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Not equal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11487"/>
                  </a:ext>
                </a:extLst>
              </a:tr>
              <a:tr h="746366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&gt;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Greater than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3832"/>
                  </a:ext>
                </a:extLst>
              </a:tr>
              <a:tr h="746366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&lt;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Less than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839"/>
                  </a:ext>
                </a:extLst>
              </a:tr>
              <a:tr h="746366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&gt;=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Greater than or equal to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15037"/>
                  </a:ext>
                </a:extLst>
              </a:tr>
              <a:tr h="45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>
                          <a:effectLst/>
                        </a:rPr>
                        <a:t>&lt;=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dirty="0">
                          <a:effectLst/>
                        </a:rPr>
                        <a:t>Less than or equal to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36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19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E285FB-FAA3-4755-AA58-5235E6BC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Booleans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represent one of two values: True or False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6159A3-5DD8-4BC5-8E0C-36C3DD70A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414338"/>
            <a:ext cx="3427283" cy="625792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You often need to know if an expression is true or false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You can evaluate any expression and get one of two answers</a:t>
            </a:r>
          </a:p>
          <a:p>
            <a:endParaRPr lang="en-US" sz="3200" dirty="0"/>
          </a:p>
          <a:p>
            <a:r>
              <a:rPr lang="en-US" sz="3200" dirty="0"/>
              <a:t>When you compare two values, the expression is evaluated and Python returns the BOOLEAN answer.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795A84-C16C-4458-BC3D-67A62859A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print(10 &gt; 9)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print(10 == 9)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print(10 &lt; 9)</a:t>
            </a:r>
          </a:p>
        </p:txBody>
      </p:sp>
    </p:spTree>
    <p:extLst>
      <p:ext uri="{BB962C8B-B14F-4D97-AF65-F5344CB8AC3E}">
        <p14:creationId xmlns:p14="http://schemas.microsoft.com/office/powerpoint/2010/main" val="1502917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58C7-F990-4661-B9D7-B4B2CFA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09D-32FA-409A-981B-0337E0F1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825625"/>
            <a:ext cx="1172817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 are 3 other types: tuple, set and dictionary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Used to store multiple items inside a variable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Created always with []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There is always a strict order BUT they can be modified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 CAN have duplicates in a list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You can make lists out of any data type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1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7DE-56C8-4687-9DEC-2911896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365125"/>
            <a:ext cx="11767931" cy="1325563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9AF3-07E0-4396-9278-F409F8B9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219200"/>
            <a:ext cx="11847444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"blackcurrant“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"blackcurrant"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thislist.append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3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840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Office Theme</vt:lpstr>
      <vt:lpstr>Data Analytics + Python</vt:lpstr>
      <vt:lpstr>Ice Breaker</vt:lpstr>
      <vt:lpstr>Questions &amp; Keyboard Shortcuts</vt:lpstr>
      <vt:lpstr>*Review*</vt:lpstr>
      <vt:lpstr>String Practice</vt:lpstr>
      <vt:lpstr>Logical Operators</vt:lpstr>
      <vt:lpstr>Booleans represent one of two values: True or False </vt:lpstr>
      <vt:lpstr>Lists</vt:lpstr>
      <vt:lpstr>thislist = ["apple", "banana", "cherry"] </vt:lpstr>
      <vt:lpstr>thislist = ["apple", "banana", "cherry"] </vt:lpstr>
      <vt:lpstr>thislist = ["apple", "banana", "cherry"] </vt:lpstr>
      <vt:lpstr>list1 = ["apple", "banana", "cherry"] list2 = [“kiwi", “strawberry", “grape"]  list3 = list1 + list2 print(list3) </vt:lpstr>
      <vt:lpstr>Tuples</vt:lpstr>
      <vt:lpstr>thistuple = ("apple", "banana", "cherry“) </vt:lpstr>
      <vt:lpstr>thistuple = ("apple", "banana", "cherry“) </vt:lpstr>
      <vt:lpstr>Sets</vt:lpstr>
      <vt:lpstr>thisset = {"apple", "banana", "cherry“} </vt:lpstr>
      <vt:lpstr>thisset = {"apple", "banana", "cherry“}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Hunter</dc:creator>
  <cp:lastModifiedBy>Ashley Hunter</cp:lastModifiedBy>
  <cp:revision>12</cp:revision>
  <dcterms:created xsi:type="dcterms:W3CDTF">2022-01-13T20:07:11Z</dcterms:created>
  <dcterms:modified xsi:type="dcterms:W3CDTF">2022-01-18T03:32:11Z</dcterms:modified>
</cp:coreProperties>
</file>