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7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4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1" r:id="rId66"/>
    <p:sldId id="32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1:21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 7863 0,'0'25'110,"0"0"-110,25-25 15,0 49-15,-1-49 16,76 100-1,-51-1 1,1-50 0,-1 26-1,-49-50 1,0-1 0,0-48 140,0-1-156,25 0 15,-25 0 17,0-24-32,25 24 0,0 0 15,24-149 17,26 100-17,-75 24 1,49-24-16,1-1 15,25-73 1,49-76 15,-124 200-15,49-26 0</inkml:trace>
  <inkml:trace contextRef="#ctx0" brushRef="#br0" timeOffset="5489.62">10840 7094 0,'0'-25'31,"0"50"63,0 0-78,0 0-16,0 49 15,-25-24 1,25-1-16,-25-24 16</inkml:trace>
  <inkml:trace contextRef="#ctx0" brushRef="#br0" timeOffset="7341.92">6648 11038 0,'0'25'125,"0"0"-93,0-1-17,0 1 1,0 0-16,0 0 16,-25 0-1,25 0 48,0-1-16,0 1-16,0 0-16,0 0 1</inkml:trace>
  <inkml:trace contextRef="#ctx0" brushRef="#br0" timeOffset="16959.93">8632 13767 0,'25'0'93,"0"0"-61,-25 49-32,24-49 15,1 25-15,0 0 16,-25 0 15,25-1-31,-25 1 125,0 0-109,25 0-16,-25 0 15,24-25 48,-24-25-32,25 25-15,-25-25-16,25 0 78,25-24-63,-26-1-15,26 0 16,49-98 0,-49 98-1,-25 0 1,24 1 0,-24-1-1,0 25 1,25-24 15,-26 24-31,26 0 16,-25-24 15,0 49-31,-25-25 47</inkml:trace>
  <inkml:trace contextRef="#ctx0" brushRef="#br0" timeOffset="20097.97">12601 13618 0,'0'25'125,"0"-1"-109,0 1-1,25-25-15,-25 25 16,24 0 0,-24 0-1,25-1 1,0 1 156,0-25 15,0 0-187,-1-49 16,26-1-16,0 0 16,24-24-16,-49 49 15,49-74 1,-49 99-1,0-50 1,0 26 0,-25-1-1,24 25 1,-24-25 0,25 0-1,0 0 1,0 1 15,0-1-15,0 0-1</inkml:trace>
  <inkml:trace contextRef="#ctx0" brushRef="#br0" timeOffset="23119.62">17487 13618 0,'0'-25'0,"25"75"141,-25-1-126,25-24 1,-25 0-1,0 0 48,0-1-32,25-24 204,-25-24-235,25 24 15,-25-25 1,24 0-1,51-99 1,-50 99 0,-1 0-1,1-24-15,25-1 16,24-24 0,-49 49-1,25-25 1,-1 26-1,1-1 17,-25 25-1,-25-25 16</inkml:trace>
  <inkml:trace contextRef="#ctx0" brushRef="#br0" timeOffset="31555.72">20141 6896 0,'0'-25'47,"50"0"0,-25 25-47,0 0 16,24 0-16,1 0 15,74 0 1,25 0 0,49 0-1,174 25 1,199 49 0,-75 1-1,248 98 1,99 26-1,-123 74 1,98 24 15,-570-197-31,-99-26 16,0 0 0,-50 26 15,-99-76-31,0 26 15,-49 24 1,-125 100 0,-74 24-1,-50 51 1,1 23 0,-76-48-1,125-76 1,50-73-1,49-1 1,-124-49 15,224-25-15,24 0-16,0 0 16,25-25 30,25 0-30,0 25 0,24 0-1,1 0 1,248 50 15,-100 0-31,174 24 16,0 50-1,-25-49 17,-272-26-17,-50-24-15,49 74 16,0 0 0,-24 25-1,74 199 16,-124-174-15,25-75 0,0 50-1,-25-25 1,24-49 0,-24 0-1,0 24 1,-49 25-1,-1 0 1,1-49 0,-26 74-1,-24-25 1,0-24 0,0 24-1,24-25 1,-173 100-1,124-124 1,-50 49 0,26-25-1,-51 1 1,1-26 0,123-49-1,-73 25 1,23-25-1,-172 0 17,98 0-17,26 25 1,-26 24 0,-49-24-1,99 0 1,-74-25-1,-74-25 1,73 0 0,51-24-1,-51-26 1,175 75 0</inkml:trace>
  <inkml:trace contextRef="#ctx0" brushRef="#br0" timeOffset="156020.31">1166 14015 0,'0'74'125,"0"-24"-125,0 24 15,0 0-15,0 1 16,25-25 0,-25-1-16,24 50 15,-24-74 1,25 50-1,0 24 17,0-25-17,0-24 1,-25 24 0,0-49-1,0 25 1,0-26 15</inkml:trace>
  <inkml:trace contextRef="#ctx0" brushRef="#br0" timeOffset="157336.84">1662 13816 0,'0'25'47,"-25"0"-32,25 24 1,0 51 0,0-76-1,0 1 1,0 25-1,0 24-15,0 1 16,0 24 0,25 0-1,-25 25 1,0-25 0,0-49-1,0 24 1,0 26-1,0-26 1,0 50 0,0-25-1,0-49 1</inkml:trace>
  <inkml:trace contextRef="#ctx0" brushRef="#br0" timeOffset="158644.03">1290 14188 0,'-25'0'79,"50"-25"30,0 1-93,49-26-16,50-24 15,0-1-15,-74 26 16,-25 24 15,-25 50 47,-25-1-78,-25 26 16,-24-25-16,-75 74 15,50-74 1,-1 49 0,26-24 15,74-25-31,0-1 16,0 1-1,0 0 1,25-25-1,49 75 1,-24-75 0,24 49-16,-49-49 31,0 0-15,-25 25 15,0 0-16,0 99 1,-75 0 0,26 25 15,49-125 63,0 1-94,0 0 15,25 0 1,-25 49-16,49-49 16,1 49-1,49 1 1,0 49-1,-24-50 1,-50-24 0</inkml:trace>
  <inkml:trace contextRef="#ctx0" brushRef="#br0" timeOffset="159555.23">992 15751 0,'0'50'94,"25"-1"-94,0 1 16,-25 24-1,25 1-15,-25-1 16,0 50 0,0-99-16,0 24 15,0 1 1,0 0 0,0 24-1,0-49 1,0 0 15,0 24 0,0-24-15,24-25 15</inkml:trace>
  <inkml:trace contextRef="#ctx0" brushRef="#br0" timeOffset="160237.68">1488 15627 0,'0'25'63,"25"24"-63,-25 51 15,25 24-15,-25-50 16,25 0 0,-25 1-1,24-50 1,1 24-1,-25 75 1,0-49-16,0 74 16,0-25-1,0-50 1,0-49 15</inkml:trace>
  <inkml:trace contextRef="#ctx0" brushRef="#br0" timeOffset="161235.9">521 16098 0,'25'0'31,"-25"-25"0,25 25 32,-1-24-63,26 24 16,0-25-16,24 25 15,25 0-15,50-25 16,0-25-1,49 26 17,-74-1-17,-74 25 1,24-25-16,-49 25 16,25 0-1,-25-25 1,24 25-1,1 0 1,24 0 0,-49 0-1,-25 25 95</inkml:trace>
  <inkml:trace contextRef="#ctx0" brushRef="#br0" timeOffset="162846.29">645 16520 0,'0'-25'15,"25"25"1,0 0 0,-25-25-1,24 25 32,1 0-16,0-24-31,0 24 16,0 0 0,24 0-1,-24 0 1,74 0 0,-49 0-1,74 0 1,-75 0 15,51 0-15,-76 0-1,1 0-15,50 0 32,-26 0-17,-24 0 1,25 0-1,-26 0 1,1 0 15,0 0 1,0 0 93,0 0-110,0 0 16,-25-25-31,24 25 32,1 0-32,0 0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28:03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6871 5184 0,'-25'0'94,"-25"50"-94,1-25 16,-50-1-16,-50-24 15,-273 0 17,249 0-32,-100 0 15,-25 0 1,75 25 0,49 0-1,50-25 1,-25 25-1,0-25 17,-24 0-17,74 0-15,-224 0 16,75 0 0,-99-25 15,272 25-31,-148 0 15,74 0 17,75 25-32,24-25 15,-74 25 1,50-25 0,-75 24-1,25-24 1,-99 0 15,74 0-15,75 0-1,-150 0 1,100 0 0,75 0-1,49 25 16,-25-25-15,0 50 0,0-25-16,25-1 15,-49 51 1,-26 49 15,1 0-15,24-74-16,-49 198 31,49-149 0,26-25-31,-1 1 16,-25 49 0,1 24-1,-51 125 16,76-198-31,-1 148 16,-50-25 0,26 174 15,49-123-15,0-175-1,25 149 16,24-74 1,-24-99-32,0 49 15,0 0 1,-1-49 0,-24 24-1,25-24 1,-25 74 15,25-99-31,25 74 16,-26-50-1,26 51 1,0-1 0,-1-25-16,26 25 31,-26 1-16,26-26 1,-75-49 0,24-25-1,1 25 1,50 24 0,-26-49-1,75 50 1,-49-25-1,49-1 1,0 26 0,74 0-1,199-1 1,0-24 0,74-25 15,-173 0-31,-25 0 31,-25-49-15,-75 49-1,-73-25 1,-26 0 15,-49 25-31,49 0 16,-24 0-1,49 0 17,-74 0-32,124 0 15,-50 0 1,0 0 15,0 0-15,50-25-1,-25 25 1,149-50 15,-174 26-15,1 24 0,-26 0-1,-24 0 1,-1 0-1,50 0 1,1 0 0,24 0-1,-50 0-15,248 0 32,-222 0-32,148 0 31,-25 0-16,99 0 1,-272 0 0,74 0-1,0 0 1,0 0 0,-49 0-1,-1 0 1,25 0-1,50 0 1,-99 0 0,123 0-1,1 0 1,0 49 15,98-49-15,1 0-1,199 25 17,-299-25-17,-24 0 1,-75 0-16,26 0 16,197 0-1,-24 0 16,-174 25-31,199 25 16,24-26 0,75 26-1,50 0 1,173-1 15,-471-49-15,99-25-1,-124 1 1,-50-1 0,-24 0-1,-25 0 1,-1 0 0,26-24-1,0-26 1,49-74-1,-25 50 1,1-50 0,-50 25-1,24 25 1,-49 0 15,0 25-15,0-50-1,-25-75 1,-49 1 0,24-26-1,-24 26 1,24 74 0,1 0-1,-26-99 1,1 99-1,24 74 1,1-74 0,-26 25 15,1 24-15,-25-49-1,-75-49 1,-99-26-1,0 1 1,-74-25 0,-124-25-1,74 74 1,322 124 0,-98-24-1,49 24 1,-25-24-1,25 24 1,0 25 0,-99 1 15,49 24-31,-124 0 31,174 0-15,-173 0-1,-100-50 1,223 25 0,125 25-1,-51-25 1,76 25 0,-125 0-1,-75 0 1,-48-24-1,-175-51 17,323 75-32,-50-25 15,100-24 1,24 49 15,26 0-15,-26-25-1,0 25 1,-148-25 15,99 0-15,74 25 0,0 0-1,0 0-15,1 0 31,-1 0-15,0 0 250</inkml:trace>
  <inkml:trace contextRef="#ctx0" brushRef="#br0" timeOffset="17642.86">5755 10815 0,'24'0'125,"1"0"-94,0 25-31,0-1 16,0-24-1,0 25 1,-1-25 0,1 0-1,-25 25 79,25-25 47,-25-25-63,25 0-78,0 1 15,-1-1-15,1 0 16,-25 0-16,0 0 16,25 1-1,0-26 1,0 0 15,-1 26-15,-24-1-1,25 0 1,-25 0 0,25-24-1,0 49 1,-25-25 0,25 0-1,-1 0 16,-24 0-15</inkml:trace>
  <inkml:trace contextRef="#ctx0" brushRef="#br0" timeOffset="54346.37">16197 11385 0,'-74'248'109,"-25"50"-62,49-248-47,25-26 0,25 26 31,-124 124 1,100-149-17,24 24-15,-50 26 32,-24 123-17,49-74 16,25-74-31,-50 98 16,-24 26 0,24-124 15,25 49 78,1-25-62,24-98 63,-100-76-64,51 51-30,-1-26 15,25 26 1,25-1 14,0 25-30,0 0 0,0 1 15,0-76 0,0-24 16,0 100-47,0-26 31,0 124 32,50 125-32,-50-150-15,49 51 31,-24-76-32,-25 1-15,0 25 16,25 74 15,0-74-15,-25-26-1,0 1 1,25 0 31,-25 0 31,25 24-47,-25-24-15,24-25 62,150-99-47,-100 49-31,50-24 16,-74 24-1,-25 50 17,74-74 30,99-100-15,-148 174-31,24-49-1,100-26 17,-174 50-32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30:40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13370 0,'25'0'78,"-1"0"-78,-24 49 15,50 1-15,0 0 16,123 247 15,-98-222-31,24 73 16,-25-73 0,-49-1-16,0-74 15,0 50 1,-25-25 15,25-25 0,-1 49-15,1-24 0,25 50-1,-25-26 1,-1 26-1,26-1 1,-25 0 0,0-49-1,-25-50 48,0 1-63,0-1 31</inkml:trace>
  <inkml:trace contextRef="#ctx0" brushRef="#br0" timeOffset="989.7">14957 13370 0,'-25'0'94,"1"25"-79,-51 74-15,26-25 16,-1 1 0,25-26-16,-74 100 31,25-50-16,-1 25 1,50-74 0,1-1-1,-1 26 1,25-26 0,-50 1-1,0 25 1,1-1-1,-1 25 1,1-74 0,24 25-16,0-1 15,0 1 1,0-25 15,1-1-15</inkml:trace>
  <inkml:trace contextRef="#ctx0" brushRef="#br0" timeOffset="2436.67">13990 12328 0,'0'25'63,"0"0"-48,0 24-15,0 1 16,0-25-1,0 24 1,0 1 0,0 24-1,0-49-15,0 25 16,0-26 0,25 1-1,-25 0 1,0 25 15,0-26-31,0 1 47</inkml:trace>
  <inkml:trace contextRef="#ctx0" brushRef="#br0" timeOffset="3209.21">13767 12700 0,'24'-25'15,"1"25"16,0-25-15,0 25 15,0 0-15,24 0 0,-24 0-16,49-49 31,-49 49-31,0 0 31,0-25-15,0 25 15,-1 0 16</inkml:trace>
  <inkml:trace contextRef="#ctx0" brushRef="#br0" timeOffset="5259.28">14486 12650 0,'0'-24'15,"-25"24"95,0 24 30,25 1-124,-24-25 0,24 50-16,0-25 15,-25-25 1,0 24 0,25 1-1,0 0-15,-25-25 47,25 25-31,0 0 62,-25-25-31,25 24-16,0 1 0,0 0-31,0 0 16,25 0-16,0 24 15,25-24 1,-26-25 15,1 0 47,-25-25-15,0-49-63,0 49 16,0-25-16,0 26 15,25-51 1,-25 50-16,0 1 31,0-1-31,0 0 16,0 0-1,25 0 1,-25-24 15,25 49-15,-25-25-16,0 0 31,0 75 63,0-1-94,0 26 15,0-26-15,0 26 16,0-26 0,0-24-1,24-25 48,1 0-48,0 25 64,0 0-64,0-25 1,-1 25-1,1-25-15,25 24 32,-25-24-17,-1 0 1,-24 25 125</inkml:trace>
  <inkml:trace contextRef="#ctx0" brushRef="#br0" timeOffset="6012.8">14759 12551 0,'0'50'78,"0"-25"-62,25 24-16,-25-24 16,0 0-1,49 24-15,-24 26 31,-25-26-15,0-24 0,0 0 31,0 0-16,25 0-31,-25-1 31</inkml:trace>
  <inkml:trace contextRef="#ctx0" brushRef="#br0" timeOffset="6632.31">14660 12229 0</inkml:trace>
  <inkml:trace contextRef="#ctx0" brushRef="#br0" timeOffset="6857.68">14660 12229 0,'24'25'16</inkml:trace>
  <inkml:trace contextRef="#ctx0" brushRef="#br0" timeOffset="8408.41">15056 12005 0,'25'0'63,"-25"25"30,0 0-93,0 25 16,0-1-16,0-24 16,0 0-16,0 0 15,0 49 1,0-24-1,0-25 1,0 24 15,0-24-31,25 49 32,-25-49-17,0 25 1,25-25-1,-25-1 1,25 1 0,-1 0-1,-24 0 1,25 0 0,-25-1 15,0 1-16,0 0 48,25-25-32,-25 25-15,0 0 15,0-1-31,0 1 16,0 0 15,0 0-15,0 0-1,25-25 1,-25 24-1,0 1 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33:29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7119 7962 0,'-50'25'172,"1"0"-140,-447 99 46,471-124-63,-50 25 79,51-25-16,24 25-78,-149 148 94,149-123-94,-50-1 109,50-24-93,-49 0 46,-26 124 63,50 0-46,25-125-64,-173 299 63,148-298-62,0 24-16,0 26 31,-24-50-15,49-1 31,-298 1 46,224-25 17,-26 124-32,76-74-62,-150 198 77,174-223-93,-74 198 125,74-198-125,0 24 16,24 26 78,-24-50-79,174 223 95,-100-199-17,-49-49-77,0 0-16,248 124 109,-224-99-109,472 124 141,-297-75-47,-150 50 0,100 75 15,-174-125-15,24 100-1,-73-25 17,-50-50-1,24-50-15,-74 75-32,125-99-46,-51 25 93,26-1-30,-51 100-1,1 0 15,25-50 1,74-74-94,-50 174 94,0-1 15,50-99-31,25-24 1,-25-51-79,50 76 109,-25-100-109,0 0 109,148 99 1,100-25-1,-248-49-109,0-25 0,247 50 109,-222-50-109,719 0 110,-695 0-110,-24 0 15,99 0 17,471 0 61,-570 0-93,49 0 16,-25 0 15,224 0 47,-249 0-78,-24 0 16,50 0 0,-26 0-1,26 0 1,-1 0 0,25 25-1,-49-25 16,-25 0-31,24 0 16,1 0 0,0 0-1,24 0 1,-24 0 0,-1 0-1,1 0 1,-1 24 15,-24-24-15,25 0-1,74 50 1,0-50 0,-50 0-1,26 0 16,-76 0-31,1 0 16,0 0 0,0 0 15,248 0 63,-249 0-94,1 0 15,50-25 1,-51 25-16,1 0 16,0-25-1,-25 1 1,25-1 15,24-50 78,51-297 1,-76 347-16,-24 1 515,75-646-515,-75 645-94,50-273 109,-26 274-109,-24-1 0,25-223 125,-25-50-31,0 249-94,0 24 15,0-99 1,0 74 0,50-248 62,-50 274 31,-199-26-31,174 50-62,1 0-16,-175-99 31,150 74-31,-100-124 94,124 124-78,0-24-16,-49-26 46,-1-123 33,75 173-79,0 0 0,-24-49 31,24-149 63,0 198-94,0 0 0,0-223 93,0 223-77,99-49 62,124-100 47,-149 125-47,-49 49-62,0-25-1,0-25 95,-25-272-1,-75-174 1,75 471-110,0-25 15,-99-74 95,74 124-110,25-25 15,-24 0-15,-1 1 31,-74 24 79,74 0-95,0 0-15,-670 0 94,671 0-94,-621 0 125,248 0-47,372 0-78,-25 0 16,26 0-16,-51 0 16,-123 0 15,148 0-31,1 0 15,-1 0 1,25 0 15,0 0-15,1 0 0,-26 0-1,-24 0 1,-1 0-1,-24 0 1,-100 0 0,175 0 15,-26 0 63,-223 24 15,149-24-31,99 0-62,1 0 93</inkml:trace>
  <inkml:trace contextRef="#ctx0" brushRef="#br0" timeOffset="39223.93">22101 11137 0,'0'25'78,"0"25"-63,0 49-15,-25 25 16,-173 943 93,198-1043-109,0 26 16,0-25 93,0-248-15,0 198-78,74-372 62,-49 347-78,0-247 109,0 272-109,123-298 94,-73 174-16,173 670 110,74-25-110,-198-347 31,-99-99-109,124 74 94,-149-149 62,0-917-78,0 867-78,0-223 125,25-123-31,-25 396-94,0 0 0</inkml:trace>
  <inkml:trace contextRef="#ctx0" brushRef="#br0" timeOffset="41275.78">24110 11485 0,'-25'0'93,"-99"0"-15,-273 148 47,348-48-46,-1-1-64,1 298 79,73-397-94,51 49 31,49-73 63,-99-1-78,49-50 77,-74 26-93,50 24 0,223-496 110,-273 496-95,24 0 79,-48 249-16,24-200-78,0 1 0,0 74 47,74 100 31,-49-199-78,0 25 16,-1-25 15,-24 24-31,25-24 31,0 0-31,-25-24 32,149 48 77</inkml:trace>
  <inkml:trace contextRef="#ctx0" brushRef="#br0" timeOffset="43483.89">24854 10964 0,'0'0'0,"0"24"78,0 1-78,100 1290 110,-100-1241-17,0-222 1,0-919 0,0 1017-94,0 25 0,0-24 16,0 24 15,446 695 234,-223-174-186,-198-471 30,25-447 47,148-322-62,-198 719-94,50-49 125</inkml:trace>
  <inkml:trace contextRef="#ctx0" brushRef="#br0" timeOffset="51192.08">11881 12080 0,'149'-50'125,"1166"-24"-47,-1265 74-78,322-25 94,-273 25-78,25 0-16,397 0 125,-447 99-32,-49-74-93,-25 74 16,-223 497 93,148-448 1,-123 26-32,148-174-78,-173 74 141,-720 51-63,869-125-78,-25 0 15,-174 24 79,223-24-78,26 0-16,-76 0 31,76 0-31,-101 0 16,101 0-16,-76 0 31,76-24-31,-150-125 140,-24 0-46,173 124-94,25 0 16,-75-297 93,125 99 1,-25 148 61,24 1-77,1 24 0,-25 25 0,-25 0-94,297-198 125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40:3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15230 0,'0'-25'47,"24"25"-31,76 0 46,-76 0-46,26 0 46,74 0-15,-99 0-31,0 0-16,49 0 16,25 0 46,-49 25-31,99-25 32,-124 0-63,24 0 15,75 0 64,124 50-33,-173-26-30,-51-24 0,1 0-16,25 0 15,-25 0 1,24 0 0,-24 0-1,25 0 1,-1 0-1,1 0 1,-1 0 0,26 0-1,-1 0 1,1 0-16,-50 0 16,-1-24-16,26 24 15,-25-50 16,0 50 1,-1 0-17,26-25 17,49 0 14,0 25-14,-49 0-32,-25 0 0,24 0 31,1 0-15,-50-24 46,0-1 79,25-25-126,-25 25-15,25-24 16,-1-1 0,-24 25-16,75-99 15,-75 75 1,49-26-1,-49 51 17,25-26-17,25-49 1,-25 24 0,-25 1-1,25 24 1,-1 25-1,-24 1 1,0-1 0,0 0-1,0-25 1,0-24 0,0 0-1,25 24 16,-25-24-15,0 24 0,0 25 15,-25 25 78,-24 0-77,-51 0-1,51-25-31,-1 25 15,-371-124 17,371 100-32,-124-1 47,150 25-47,-1 0 15,-149 0 16,100 0-31,-75 0 16,-149-50 15,249 50-15,-249-49 31,248 49-47,-24-25 15,-249 0 32,51-25 16,247 50-48,25 50 110,0 99-78,0-50-31,0 149 15,-50-25 0,1 50 16,24-198-47,-25 24 16,50-50 0,-25 26-1,1-26-15,24 51 31,-25-26-15,0-24 31</inkml:trace>
  <inkml:trace contextRef="#ctx0" brushRef="#br0" timeOffset="3819.32">1612 11311 0,'0'198'110,"-74"472"-64,49-496-30,-25 123 15,50-222-31,-24 24 32,24-49-32,-25 24 15,0 50 1,0 25-1,25-124 1,0 24 0,-25-24-1,25 0 1,124-50 109,149 25-94,-173 0-31,98 0 16,422 0 31,-99-149 0,-422 100-32,-49 49 1,-25 0-16,24 0 15,75-25 17,-99 25-32,0 0 15,49 0 1,-24 0 15,-25 0-15,99 0 15,-75-25-15,199 0 31,-198 25-32,223 0 32,-199 0-16,-49 0-31,25 0 16,-50-25 109,49 1-94,-24-1-15,0-50-1,0 26-15,-1-50 47,1 74-47,-25 0 16,0 0-16,0 0 31,0-99 0,0 75-15,0 24-16,0-25 47,0 26-47,0-1 31,0-25 0,-25 50-31,1-49 47,24 24-47,0-25 16,0 0 15,49-123 16,-49 123-47,50-74 31,-50 75-31,0-1 16,0 0-16,0-24 31,0 49-31,0-49 31,0 49-31,0-25 16,0 26 0,0-51 15,0 26-15,0-1-1,0 25 1,-50 25 140,-595-50-125,273-24-15,-347-50 31,570 124-47,-173-50 94,272 75-63,-124-25 16,125 25-47,24-25 0,-149 0 31,50 0 16,50 0 0,0 25-16,24-25-31,25 0 16,25 25 93,-25 223-62,1-124-32,-1 0 17,25-99-17,0-1-15,0 26 47,-25 24-16,25-49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41:39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13618 9054 0,'0'25'125,"-99"148"-78,99-123-47,-50-1 15,-74 224 32,99-223-47,0 24 0,1-24 32,-51 148-1,75-173-16,-25 25-15,-24-1 16,-1 75 0,0-49-1,26-50 1,-51 49 0,50-24-1,1-26 1,-26 1-1,25 0 1,-24 0 0,24 0-1,0-25 1,0 0 0,0 24-1,1 1 1,-1 0 15,-25-25-15,1 25-1,24 0 1,0-25 0,25 24-1,-25-24 1,0 0-1,1 0 1,-1 25 0,-50 0-1,75 0 1,-99 24 0,25-49-1,49 50 1,0-50 15,0 0 47,0 0-62,1 0-1,-100 25 32,24-25-47,-73 0 0,-249 0 32,-297 0 14,620 0-46,24 0 0,-98 0 32,-150-25 15,273 0-47,-247 25 46,272 0-46,-273 0 63,249 0-32,24 0-31,-25 0 16,-247 0 62,-125 0-31,273 0-32,100 0 1,24 0-16,0 0 16,-50 50 15,51-25-31,-26-1 31,0 1-31,26 0 16,-26 0 15,-24 24-15,24-24-1,25 0 1,0-25 0,25 25-1,-24-25 16,24 74 32,0-24-47,-50 49 30,50-74-46,-25 99 32,25-25 30,0-74 63,0 25-109,0-26-1,0 1-15,0 0 16,0 25 0,0-26 15,0 26-15,0 0-1,0-26-15,0 1 31,0 25-31,0 49 16,0 100 15,0-175-31,0 51 16,0-50 0,25 24-1,-25-24 32,0 25 0,25-26-16,-25 1-15,49 74 15,-24 1 0,0-76-15,-25 1 0,50 99 15,-1-74 16,1-50-16,-25 0-15,248 0 46,744 0-15,-893 0-31,-50 0-16,348 0 46,-348 0-30,0 25-16,-24-1 16,173 1-1,25 0 1,-74-25 0,0 25-1,-26-25 1,1 50-1,0-50 1,25 24 0,49-24-1,99 0 1,51 25 15,-299 0-15,149 25 15,-198-50-31,49 0 16,1 0-16,-1 24 15,249 26 1,-26-25 0,-73-25-1,-26 0 1,-148-25-1,-1 25 1,-24-25 15,-25 0-31,25 25 16,0-49 0,24-1 15,1-24-16,99-100 1,-75 75 0,1-75-1,-1 50 1,0 0 0,-24 0-1,-25 50 1,0-25-1,-25-1 1,0-24 0,0 50-1,0 49 1,0-25 15,0-49-15,-25 74-1,0-74 1,-49-50 0,49 100-1,0-50 1,0 24 0,-49-49-1,24 50 1,-24-26-1,-75-98 17,124 173-17,0-24 1,-24 24 15,-75-99 16,99 74-47,-25 1 16,-49-26-1,99 26 1,-50-1 15,1 25-15,-1 0 31,25 25-16,-173-49 47,173 49-62,0 0 93,1 0-78,-1 0-15,-50 0 31,50 0 31</inkml:trace>
  <inkml:trace contextRef="#ctx0" brushRef="#br0" timeOffset="46042.47">4068 14238 0,'0'25'79,"0"-1"-64,0 1-15,0 25 16,0-25-1,0 49 1,25 75 0,0-25-1,-1-25 1,-24 0 0,25-24-1,-25-50 1,0-1 15,0 1-31,0 0 16,0 0-1,0 0 1,25-25 15,-25 24-15,0-48 93,0-26-109,25-74 16,24-25-16,1 50 15,-25 0-15,24-100 32,-24 125-32,0 24 0,0-49 31,0 25-15,-25 49-1,0-50 1,24 26-1,-24 24 1,25 25 62,-25 74-62,25 50-1,25 0-15,-26-24 16,26 123 0,0-99-1,-26 0 1,1-25 0,-25-74-1,25 25-15,0 49 16,0 0-1,-25-74 1,25-25 15,-25-50 32,49-24-63,-24 24 15,0-24 1,0 24 0,-1 1-16,51-125 15,-50 25 1,24 25 0,1-50-1,-1 75 1,-49 0 15,0 74-31,25 25 47,-25 50-16,50 49-15,-25 50-16,24 124 15,1-149 17,-25-75-32,-25 1 15,0 0 1,24 49 0,1 25-1,-25 0 1,25-50-1,-25-49 1,25-25 31,-25-25 0,0-24-32,25-1 1,-25-99 0,0 100-1,0-125 1,0 100 0,24-1-1,-24 50 1,0-24-1,0 24 1,25-25 0,0 1-1,-25 24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43:02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5358 10393 0,'0'25'0,"0"0"47,0 0-31,0 24-16,0-24 15,0 49 1,0-49 0,0 25-1,0-1 17,0 1-17,0-25-15,25 49 16,-25-24-1,24-25 1,-24 74 15,0-74-15,0-1 0,0 1-1,0 0 1,0 0-1,0 0 17,0 24-17,0-24 1,0 25 0,0-25-1,0-1 1,25-24 62,-50 0 281,1 0-312,24-24-47,-25-1 31,0 25-15,25-25 0,0 0-16,-25 0 15,25 1 17,0-1-17,-25 25 1,25-25-1,0 0 1,-24 25 0,-1-25-1,25 0 1,-25-24 15,0 24 16,0 25 31,25-25-62,0 50 218,25 0-218,-25 0-1,25-1 1,-25 1 0,25 0 15,0 0-15,-25 0-1,0 0 1,24-1-1,-24 1 17,25 0 15,0-25-1,0 0-46,-25 25 16,25-25 0,-1 0-1,1 0 1,0 0 0,0 0 15,-25-25 234,0 0-249,0 0 0,25 1-1,-25-1 1,0 0 0,0 0-1,24 25-15,-24-25 16,25-24-1,0-1 17,0 0-17,0 1 1,-1 24 15,-24 0 32</inkml:trace>
  <inkml:trace contextRef="#ctx0" brushRef="#br0" timeOffset="8839.94">7541 10393 0,'0'-25'32,"0"50"46,0 0-31,0 0-32,0 0-15,0-1 16,0 1-16,0 25 16,0-1-1,0-24 1,-25 50 15,25-51-15,0 26-1,-50 74 1,50-99 0,0 0-1,-25-1 1,25 1-16,0 0 31,0 0 0,0 0-15,0-1-16,0 26 16,0-25-1,0 0 1,0 0-1,0-1 17,0 1-17,0 0 1,-24 0 15,-1-25 219,0 0-250,0-25 16,25-25 15,-25 26-31,25-1 16,-24-25 15,24 25-15,0 0-1,-25 1-15,0-1 31,25 0-15,-50 0 0,50 0-1,0 1 1,-24 24 0,24-25-1,0 0 1,0 0-1,0 0 1,0 50 125,0 0-141,0 0 15,24 0 1,1 24 0,0-24-1,0 25 1,0-26-1,-25 26 1,0-25 15,0 0 1,24-25-1,-24 25-16,0-1 17,25-24-32,-25 25 15,25-25 1,0 25 15,0 0-31,-25 0 16,24-1-1,-24 1 32,25-25 156,0-25-187,25 25 0,49-74-1,-74 49 1,24 0-16,1 1 31,-50-1-15,25 25-1,-25-25 1,24 0 47,1 25-48,-25-25 1,25 25-16,-25-25 15,74-24 17,-74 24-32,25 0 15,25 0 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45:02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4738 10468 0,'0'24'47,"0"1"-47,0 0 16,0 25 0,0-1-16,0 1 15,0-25 16,0-1-15,0 1 0,0 0-1,0 0 1,0 24 0,0 26-1,24-26 1,-24 26-1,0-26 1,0-24-16,25-25 16,0 75-1,-25-26 1,25 1 15,-25-25-31,0 0 47,0-1 0,0 1-31,0 0-1,-25-25 345,0 0-345,0 0 1,25-25-16,-24 0 31,24 1-15,-25-26-1,0 0 1,0 26 0,0-1-16,25 0 15,-24-25 1,-1 25-1,0 1 1,0-1 0,25 0 15,0 0-15,-25 25-16,25-25 31,0 1 0,-24-1 0,24 50 141,24-1-156,-24 1-1,25 0 1,-25 0 0,25 24-1,-25-24 1,25 0 0,-25 25-1,0-25-15,25-25 16,-1 49 15,-24-24-15,25-25-1,-25 25 1,0 0 15,25-1-31,-25 1 31,25 0-15,-25 0 0,25-25-1,-1 25 1,1-25 0,0 0 15,0 0 0,0-25-15,-25 0 265,25 25-250,-25-25 0,24-24-15,-24-1 0,50 25-1,-25 0-15,0-24 16,-1-1 0,1 25-1,0 0 1,-25 1-1,25-1 17,-25 0-17,25 0 1,-1 0 15,-24 1-15,25 24-1,-25-25 1,0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49:46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14858 0,'0'-25'78,"0"0"-62,0-49-16,-25-50 15,-24-50 1,-1 100-16,0-50 15,1-25 1,24 75-16,0 24 16,0-24-16,1-75 31,-1 99-31,25-49 31,-75-50-15,75 124-1,-24-74 1,-1 25 0,0 24-1,-25-24 1,26 24 0,-1 25-1,25-24 1,-25 24-1,0-25 1,0-49 15,1 25-15,24 24 0,0 0-1,0 26 1,0-1 15,-25 25 32,25 25 202,-25-25-265,0 49 16,25-24-16,-25 0 15,25 0 32,0-1 16,0 1-16,0 0-32,0 0 17,-24 0-17,24-1 1,0 1-16,0 0 15,-25 0 1,0 0 62,25-1-62,0 1 15,-25-25-15,25-25 187,25 25-203,-25-24 15,25 24 1,-25-25-16,0-25 16,25 50-1,-25-25 1,24 1-16,-24-1 16,50 0-1,-50 0 1,25 0 15,-25 1-15,25 24 31,-25-25-32,0 0 16,24 0 16,-24 0-31,25 25 15,-25-24 125,25 24-140,0 0 0,0 0-1,24 0-15,75 49 16,0 1 0,50 49-1,0-25 16,-150-74-31,-24 25 16</inkml:trace>
  <inkml:trace contextRef="#ctx0" brushRef="#br0" timeOffset="30195.09">5184 9376 0,'25'0'78,"0"0"-63,24 0 1,1 0 0,74 0-16,174 0 15,24 0 1,1 0 15,73 0-15,76 0-1,-398 0 1,50 25 0,0 0-1,50 0 1,-1-25-1,125 0 1,-124 0-16,74 0 16,25 0-1,-100 0 1,-49 0 0,-74 0-1,74 0 1,74 0 15,-98 0-15,123 0-1,50 0 1,-25 0 0,-174 0-16,125-50 15,123 0 16,-198 50-15,-49-24-16,49-1 16,0 0-1,24 25 1,1 0 0,99 0-1,100 0 16,-249 0-15,25 25 0,99 0 15,-149-25-31,-49 24 16,74 1-1,-24 0 1,49-25-1,0 50 17,-74-26-32,24 26 15,-49-25 1,24 24 0,-49 75 15,25 25-16,-25 50 1,0-75 0,0-25-1,25-25 1,0-49 0,-25 25 15,25-25-16,-25 24 1,0 1 0,0-1-1,0 1 1,0 24 0,0-49-1,0 0 16,-25 25-15,25-26 0,-50 26-1,-24 49 1,49-74-16,-49 49 16,-1-24-1,26 0 1,24-50-1,-25 25 1,-74-25 0,-50 24-1,-123-24 1,-100 0 15,-124 0-15,99-24-1,125 24 1,173 0 0,0 0-1,99 0 1,-50 0 15,1 0-31,-50 0 16,-50 0-1,1 0 1,-1-25 0,25 0-1,0 25 1,-74 0 15,124 0-15,-50 0-1,100 0 1,-51 0 0,26 0-16,-1 0 15,26 0-15,-174 0 32,123 0-32,-73 0 15,-50 0 1,24-25-1,1 25 1,-1-25 0,26 25-1,24 0 17,74 0-1,26 0-31,-26 0 31,-24 0-15,49 0-1,-24 0-15,-25 0 16,-25 0 0,74 0-1,-24 0 1,-25 25 15,49-25-31,-74 0 16,-124 25-1,25-25 17,74 0-17,25 0 1,74 0-16,1 0 15,-1-25 1,-24 0 0,-50 25-1,-50-25 1,-99 1 15,199 24-31,-1 0 31,50 0-15,-24 0 0,24-25-1,-49 25 1,-1-25 15,26 0-15,-1 25-16,0-49 15,26 49 1,-1-25 15,0 25 1,-25-25-17,1 0 1,24 25-1,0-25 1,0 25 0,1 0 15,24-24-15,-25 24-1,0 0 1,0-25-1,0 0 1,0 25 0,1-25 15,24 0-15,-25 25-16,25-24 15,0-1 1,-25 0-1,0-25 1,25 26 15,0-1-15,0 0 0,0 0-1,0 0 1,0 1-1,0-26 1,0 25 0,0 0-1,0-24 1,0 24 0,0-49-1,0-1 1,0 1 15,0 49-31,0-25 16,0 1-1,0-1 1,0 0 0,99-148-1,-74 173 1,0-49-1,0 49 1,0 0 0,0 0-1,-1 1 1,26 24 0,-50-25-1,25 25 1,24 0-1,-24 0 17,0 0-17,-25-25 17,25 25-17,0 0 1,-1 0-1,1 0 1,0 0 0,25 0-1,-1 0 1,1 0 0,49 0-1,0 0 1,-24 0-1,-26 0 1,-24 0 0,-25 25-16,25-25 31,0 0-15,-1 0 15,1 0-16,0 0 1,0 0 0,0 0-1,-1 0 1,1 0 0,25 0-1,0 0 16,-26 0-31,1 0 16,0 0 15,0 0-31,0-25 32,-1 25-17,-24-25 1,50 25-1,-25 0 1,-25-25 0,25 25 15,-1 0-15,1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2:56:26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15478 8682 0,'0'24'141,"25"1"-141,0 0 15,0 25-15,-1-26 16,1 51-1,0-26 1,0 1 0,-25-25-1,25-75 235,-1 1-234,51-26-16,-1-24 16,-49 49-16,49-49 15,-24 50 1,24-26-1,26-24 1,-26 25 0,25 24-1,1-24 1,-1-1 0,0 26-1,-49-1 1,-26 25-1</inkml:trace>
  <inkml:trace contextRef="#ctx0" brushRef="#br0" timeOffset="152378.76">13047 13419 0,'0'25'125,"0"0"-109,25 49-16,0-49 16,0 25-16,-25-1 15,24-49-15,1 50 16,0 24 15,-25-49 0,0 0 32,25 0-47,-25 0-16,0-1 15,0 26 1,25-50-1,-25 25 1</inkml:trace>
  <inkml:trace contextRef="#ctx0" brushRef="#br0" timeOffset="153357.18">13345 13419 0,'0'25'93,"-50"0"-93,26 0 16,-1 0-16,-25 24 31,25 1-31,0-25 16,1 24-1,24-24 1,-25-25 0,25 25-1,0 0 17,0-1-32,-25 1 31,25 0-31,-25 25 31,25-26-15,-25 1-1,25 0 32,0 0-31</inkml:trace>
  <inkml:trace contextRef="#ctx0" brushRef="#br0" timeOffset="157382.31">13122 13271 0,'24'0'188,"26"0"-172,-50-25-1,25 25 1,0-25-1,0 25 1,-1 0 0,-24-25 46,25 25 48,-50 0 108,1 0-202,-1 0 31,0 0 47,25-25-63,-25 0 31,0 1-30,25-1 124,-25 25 0,1 0 0,24 25-15,0-1-47,0 1-63,0 0-15,0 0-1,0 0 1,0 0-1,-25-1 1,25 1 15,0 0-15,-25 0 62,50-25 31,-25 25-109,25-25 32,-25 24-1,24-24 0,1 0 16,0 0-31,0 0 31,0 0 62,0-24-15,-1 24-63,1 0 0,0 0-15,0 0-1,-25-25 1,25 0 328,-1 25-329,-24-25 1</inkml:trace>
  <inkml:trace contextRef="#ctx0" brushRef="#br0" timeOffset="-176055.45">21258 13717 0,'0'-25'78,"24"0"-62,26 1 0,124-51-16,421-98 15,0-51 1,1-73 15,-423 123-31,-49-49 16,-124 74-1,-99-50 1,-149 1 0,-248-75-1,347 199 1,-49-1-1,49 1 1,-25-50 15,100 25-31,-472-224 32,323 224-32,-248-174 15,-26 50 1,76 74 15,-26 0-15,274 75-1,49 24 1,-25 1 0,-50 49-1,26-50 1,-1 25-1,0 25 1,75 0 0,50 25-1,-75-25 1,-25 0 0,-199 25 15,249 0-31,-248 24 31,322-49-15,-49 0-1,49 0 1,0 0 0,-124 0-1,-49 0 1,-75 0-1,75 0 1,-26 0 0,150 0-1,24 0 1,26 0 0,-51 0-1,-148-25 16,148 25-15,-173 0 0,25 0-1,174-24 1,-26 24 0,26 0-1,73-25 173,26 0-188,24-25 15,-49 50-15,50-74 16,-75 49 0,24 25-1,1-25 1,-25 1-1,0-1 1,25 25 0,-25-25-1,25 0 1,0-24 0,-1 24 15,-24 0-16,-24 25 110,-26 0-109,0 25-16,-24 24 16,49-49-1,-24 50-15,-51 24 16,100-49 0,-24-25-1,24 25 16,-25 0-15,0 0 0,25-1-1,-25 1 1,25 25 0,-25-1-1,25-24 1,50 50 15,-25-51-31,24-24 16,-24 25-1,25-25 1,-25 0 0,49 25-1,0 0 1,75 25 15,-99-50-15,-1 24-1,-24-24 1,-25 25 140</inkml:trace>
  <inkml:trace contextRef="#ctx0" brushRef="#br0" timeOffset="-170400.06">2158 15875 0,'0'-25'31,"25"25"31,24 0-46,51 0-16,73 0 16,26 50-16,74-1 15,768 125 17,-247-75-17,-496-99-15,719 25 31,-819-25-31,50 0 16,-99 0-16,149 0 31,24 0-15,1 0 0,123 25-1,-49 24 1,-75-49-1,1 0 1,-100 0 0,0 0-1,50 0 1,99 25 0,248-25-1,100 0 1,371 0-1,-570 0 17,-149 0-17,-99 0 1,0 25 0,248 0-1,-323-25 1,323 0-1,74 0 1,323 0 0,-372 0-1,-50 0 1,-174 0 0,-24 0 15,-174 0-31,149-25 15,-75 25 17,100 0-17,25 50 1,-26-1 0,-49-49-1,50 0 1,-174-24-1,25-1 1,-25-50 0,49 1-1,51-75 1,-125 50 0,-25 49 15,-24-24-31,-1-1 15,-24 1 17,25 0-17,0 24 1,-1 0 0,1 1-1,-50-1 1,25-24-1,-1-26 1,-24 1 0,-49-99-1,24 148 1,-25 1 0,1-26-1,-51-98 16,76 148-31,-26-74 32,-24 24-17,24 1 1,-24-26 0,49 51-1,-25-1 1,1 50-1,24 0 1,0 0 0,-99 0-1,-99 50 1,49-25 0,-49-25 15,24 24-31,-24 1 31,74-25-15,75 0-1,-75 50 1,-25-25 0,-148 0-1,173-1 1,-248 1 15,248-25-31,-173 0 16,-273 0-1,198 0 1,124 0 0,0 0-1,0 0 1,-49 0 15,49 0-15,-124 0-1,273 0 1,-99 0 0,74 0-1,-198 0 16,99 0-15,0 0 0,74 0-1,25 25 1,50 25 0,-50-50-1,25 24 16,75-24-31,-100 0 32,0 0-17,-50 0 1,1 0 0,-25 0-1,74 0 1,74 0-16,-24 0 15,-25 0 1,-49 0 0,-26-24-1,-49-1 1,-74-25 0,-1 1 15,174 24-16,100 0-15,-26 25 16,26-25 0,-75 25-1,-124-25 17,74 25-17,25 0-15,-24 0 16,-1 0-1,25 0 1,25 0 0,25 0-1,-149 0 17,124-25-32,-75 1 15,51 24 16,48 0-15,-98 0 0,49 24-1,-74 1 1,24 0 0,100-25-16,-25 0 15,0 25 1,25-25 15,49 0-31,-99-25 16,-99 0-1,25 0 1,-25-24 0,99 49 15,25 0-16,0 0 1,75 0 0,-100 0-1,99 0 1,-24 0 0,-50 0-1,25 0 1,-1 0-1,1 0 1,25 0 0,-50 0-1,74 0 1,-49 0 0,-50 0-1,-99 25 16,149-25-15,-124 0 0,-50 0-1,-99 0 1,124-25 0,24-25-1,75 50 1,50-25-1,0 1 1,-50-1 15,100 25-31,-125 0 32,149 25-1,0-25-16,1 24 1,-1-24 0,25 50-1,-25-50-15,0 74 16,0 1 0,-24-1-1,24 26 1,25-51-1,0 26 1,0-26 0,0 50 15,0-49-31,0 74 16,0 50 15,25-75-16,0 25 1,-1 0 15,1-50-31,25 26 16,24 24 0,1-25-1,-1-25 1,0 25 15,-24-49-31,24 24 16,-24-49-1,124 0 1,247-75 15,-297 1-15,100-100-1,-224 124 17,-25 25-17</inkml:trace>
  <inkml:trace contextRef="#ctx0" brushRef="#br0" timeOffset="-162539.84">1736 14287 0,'-49'-24'157,"24"-26"-142,-25 25-15,25 0 16,-49 1 0,49-1-16,0 0 15,1 25 1,24-25 15,-25 25-15,0-49 15,0-1-15,0 0-1,-24 1 1,-1-1-1,1-24 1,-1-1 0,-24-24-1,49 25 17,0 49-32,25-49 0,-25-1 31,25 50-31,0-49 15,0-25 1,0 24 15,0 26-15,0-51 0,0 26-1,0-25 1,0 24-1,75-49 1,-75 100 0,24-100 15,-24 99-15,0-25-16,25-49 31,0 99-31,-25-75 31,25 1-15,0 24-1,-25-49 1,24 0 0,-24 74-1,25-74 1,-25 25-1,0 49 1,25-25 0,-25 1-1,25-26 1,-25 26 0,25-75-1,-1 49 16,-24 25-31,0 1 32,0-1-17,25 25 17,-25 1-1,25-1-16,0 0 1,0 0-16,-1-49 16,1 74-1,-25-25 1,25 0 0,-25 0-1,25 25 16,24-24 1,1-1-17,25-25 1,-51 25 0,51-24-1,-50 49-15,-25-25 16,24 25-1,1 0 48,0 0-47,0-25-16,0 25 31,-1 0-31,26 0 15,-25 0 17,0 0-17,-1 0 1,1 0 15,0 0-15,0 0-1,0 0 1,-1 0 0,1 0-1,0 0-15,0 0 16,0 0 0,-1 0 15,1 0 16,0 0 31,0 0-63,0 0 17,-1 0-32,51 0 15,-26 0 1,26 25 15,-50-25 0,0 0 16,-1 0 16,-24 25 109,-24-25-157,-1 0 1,25 25 15,-25-25 0,25 24 126,-25-24-32,25 25-125,-25 0 15,0-25 1,1 25 0,-1 0 15,0-25-31,0 24 31,0 1-15,25-50 359,25 25-328,0 0-1,0-24-46,0 24 16,-1-25-16,1 0 31,0 25-31,0-25 16,0 25 15,-25-25 0,25 25 16,-1 0 31,-24-24-62,0-1-16,25 25 47,-25-25-16,0 0 0,25 25-15,-25-25 15,0 1 16,0 48 109,-25-24-140,0 0 0,1 0 15,-1 0-31,0 0 16,0 0 15,0 0-16,0 0 48,1 0-1,-1-24-46,0 24 0,25-25-1,-25 25 1,0-25 31,25 0-16,-24 25-31,24-25 16,-25 25-1,25-24 1,0-1 15,25 25 250,-1 0-265,1 0-16,0 0 16,0 0-16,24 0 15,-24 25 1,0-1 15,0-24 32,-25 25-48,25-25 1,0 0 0,-1 25-1,1-25 1,0 0-1,-25 25 1,25-25 0,-25 25-1,0-1 17,0 1 233,-25-25-249,25 25-1,-25 0 1,0-25 0,25 25-1,-24 24 1,-1-24 0,-25 0-16,50 0 15,-25-25 1,25 24-1,-25 1 17,1-25-17,24 25-15,-25 0 47,25 0-31,-25-25-1,0 49 1,0-24 0,25 0-1,-24-25 1</inkml:trace>
  <inkml:trace contextRef="#ctx0" brushRef="#br0" timeOffset="-144476.92">1488 6226 0,'0'25'141,"0"24"-141,0 1 15,0-25-15,0 0 16,0 49-1,0-24 1,0-1 0,0-24-1,0 0 1,0 0 31,0-1 109,0 1-125,0 0-15,0 0 31,0 0-16</inkml:trace>
  <inkml:trace contextRef="#ctx0" brushRef="#br0" timeOffset="-142680.06">1191 8384 0,'24'0'141,"26"0"-125,49 0-16,50 0 15,25 0 1,-50 0-1,25 0 1,-75 0 0,-49 0-1,-50 25 48,0 24-63,0-24 15,25 25-15,-49-25 16,-1 49 0,25-24-1,-74 98 32,50-98-47,49-25 16,-50 24-1,25-24 1,0 0-16,25 0 16,-25 0-1,1 0 1,24-1 0,-25 26-1,25-25 1,-25-25-1,25 25 17,25-25 61,0-25-93,-1 25 16,1 0-16,25 0 16,-25-25-1,24 25 1,1 0 15,-25 0-15,0 0-16,-1 25 31,-24 0 0,0-1 47,0 1-62,-24 0 0</inkml:trace>
  <inkml:trace contextRef="#ctx0" brushRef="#br0" timeOffset="-140015.41">2108 13047 0,'25'0'32,"0"0"77,0 0-78,24 25-31,-24-25 16,0 25 0,0-25-1,0 0 16,-25 25-31,0-1 32,0 1-32,0 0 15,0 0 1,0 25 0,0-26-1,-25 26 1,25-25 15,-25-25 16,0 0-31,25 25-1,0-1 95,25 1-95,25-25-15,-26 25 16,26 0-16,74 24 31,-99-49-15,0 25-1,-25 0 17,24-25-32,-24 25 15,0 0 16,0-1-15,-24-24-16,24 25 16,-25 0-1,0-25 1,0 25 15,0-25-31,1 0 16,-1 0 15,0 0-15,0 25-1,-24-1 1,24-24 0,-25 0-16,1 0 31,-1 25 0,25-25-31,0 0 0</inkml:trace>
  <inkml:trace contextRef="#ctx0" brushRef="#br0" timeOffset="-138948.18">843 14932 0,'0'25'110,"0"25"-95,0-25 1,0 24-16,-24-49 16,24 75-1,0-51 32,0 1 16,0 0-48,24 0-15,51 0 16,-1-1 15,1 1-15,-51-25-1,26 0 1,-25 0 15</inkml:trace>
  <inkml:trace contextRef="#ctx0" brushRef="#br0" timeOffset="-138235.15">1215 14982 0,'0'25'109,"0"24"-109,-24 26 16,24-1-16,-50 25 31,25-49-31,25 49 16,-25 25-1,25-49 1,0-26 0,0 26 15,0-50-15,-24-1-1,24 1 1,0 0-1</inkml:trace>
  <inkml:trace contextRef="#ctx0" brushRef="#br0" timeOffset="-135858.98">843 10740 0,'0'25'125,"-49"25"-125,-1 24 15,-24 25-15,-1 25 16,51-49 0,24-1-1,0-49-15,0 0 16,0 0 0,24-25 30,-24-25-30,25 0 15,0 25-15,0-25 0,0 25 30,24 0-30,-24 0 0,74 25-1,-24 0 1,24 25 0,-50 24-1,-49-49-15,0 49 16,0-24-1,-24-1 17,-51-24-17,26 0 1,-1 0 0,25 0-1,0-25 16,25 24-15,-24-24 0,-1 0-1,0 0 1,-25 25 15,26-25-31,-26 0 16,25 0-1</inkml:trace>
  <inkml:trace contextRef="#ctx0" brushRef="#br0" timeOffset="-134807.18">769 10790 0,'0'-25'31,"0"0"63,50 1-94,-26 24 15,1 0-15,25 0 31,-1 0-31,26 0 16,-50-25 0,-1 25-1,1-25-15,0 25 110,0 0-95,0 0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03:42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18033 15255 0,'25'0'156,"0"0"-140,49 0-16,50 0 15,323 0 1,-224 25-1,372-25 1,-173 0 0,-25 0-1,-125-25 1,-73-25 0,-125 50-1,50-25 16,-74 25-31,198-24 16,25-26 0,-99 50-16,148-50 31,0-24-15,-74 24-1,-74-49 1,-124 99-1,24-49 1,-24 24 0,-1 0-1,51-25 1,-51 26 0,125-26 15,-100 0-31,50 1 15,99-100 1,-98 25 0,-1 0-1,-75 49 17,26-73-17,-26-1 1,1 0-1,-50 0 1,25 0 0,-25 0-1,0 100 1,0-26 0,0-24-1,0 0 1,-25 74-1,0-49 1,-25-25 0,-24-25-1,0 24 17,-50-73-17,-25-26 1,0 26-1,99 123 1,-24-49 0,-100-25-1,25 0 1,-99-25 0,50 75-1,-75-1 1,0 25-1,-49 1 1,74 24 15,-50-25-15,-99 50 0,224 0-1,-100 0 1,-50 0-1,-24 0 1,24 0 0,-24 0-1,-74 0 1,247 0 0,25 0-1,25 0 1,0 0-1,-124-24 17,174 24-32,-174 0 31,-50 0-15,25 0-1,50 0 1,24 0-1,26-25 1,49 25 0,-149-25-1,-174-49 17,323 49-32,-124-25 15,-25-24 1,25 49-1,100 0 17,98 0-17,0 25 1,26 0 0,-1 0 15,0-24-16,-25-1 1,1 25 0,24-25-1,0 25-15,-25-25 16,-49 0 0,0-24-1,0 24 1,0-25-1,24 1 1,1-1 15,49 50 1,-25-25-17,26 25 1,-26 0-1,-49-24 1,-125-51 0,26 1 15,173 74-31,0-25 16,25 50 312,25 0-313,0-1-15,0 26 16,-25-25-16,25 0 16,-1-1-1,1 1-15,-25 25 16,25-1-1,0-24 1,0 0 0,-1 0-1,-24 0 1,25-1 0,0 1-1,-50-50 266,25 1-265,-25-1 0,1 0-16,-1 0 15,25 0 1,-25 1 0,-25-26 15,50 25-31,0 0 15,-74-74 1,74 74 0,0 1-1,-25-26 1,25 25 0,-25 0-1,1-24 16,24 24-15,-25 0 15,25 0-15,0 0 0,25 1 140,-1 24-141,1-25-15,25 0 16,-25 0 0,-1 25-16,1-25 15,0 1 1,0 24 0,-25-25-1,25 25-15,24-25 31,-49 0-31,50 25 16,0-25 0,-1 25-1,1 0 1,-1 0 0,-24-24 15</inkml:trace>
  <inkml:trace contextRef="#ctx0" brushRef="#br0" timeOffset="83826.39">9203 16446 0,'0'-25'141,"0"0"-110,0 0-31,0-25 16,0 1-16,0 24 31,0 0-16,0 0-15,0 1 32,0-1-17,0-25 1,0 1 0,0 24-1,0-25 16,0 1-31,24 49 16,-24-50 15,0 25 32,0 0-32,0 1-15,0-1-1,0 0 1,25-25 0,-25 26-1,0-1 1,0 50 328,-25-25-313,25 24-31,0 1 15,-24-25 1,-26 75 0,50-51-1,-25 1 1,0 0 0,1-25-1,24 25 1,-25 0 15,25-1-15,-25 1-1,0 0 1,0 25 15,0-50-15,25 24-1,25-48 126,-25-1-141,25 25 16,0 0-16,-25-25 15,25 25 1,0-25 0,-1 0-1,-24 1 1,25-1 62,-25 0 16,25 25-79,0 0-15,-25-25 16,0 0 0,25 1-1,-25-1 1,49-25-1,-24 50 1,-25-25 0,0 1-1,25 24 110,0 0-31,-1 0-63,1 24-31,25 1 16,-25-25-16,-1 25 16,1 0-1,0 0-15,0 24 16,24 1-1,-49-1 1,25 1 0,-25 0 15,25-50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2:31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4986 8359 0,'25'75'125,"24"-1"-125,1-24 15,-1 24-15,1 25 16,0 0 0,-1 1-1,-24-51 1,0-74 140,0 1-140,-1-26-1,26-24-15,74-125 16,-50 50 0,50-74-1,-24 50 1,-26 73-1,-49 1 1,0 25 0,24 24-1,-24-24 1,0-1 0,0 50-1,0-24 1,-1 24-1</inkml:trace>
  <inkml:trace contextRef="#ctx0" brushRef="#br0" timeOffset="11035.2">5928 5655 0,'25'0'15,"0"0"1,149-24 15,-26-1-31,224 0 16,273-49 15,-446 74-31,272 0 31,0 0-15,-198 0-16,273 0 16,124 24-1,-50-24 1,-149 0 0,422 0 15,-645 0-31,248 0 15,-99 0 1,-50 0 0,-99 0-1,100 0 1,247 25 15,-124 50-15,1 24-1,-1 50 1,-99-50 0,223 50 15,-372-100-31,199 26 16,-99-75-1,-100 0 1,-124 0-1,-49 0 1,-26 0 15,1 74-15,50 75 0,-26 0-1,75 149 1,25 247-1,-99-421 1,49 298 0,50 0 15,-149-274-31,25 51 16,-1 49-1,-24-99 1,0-25-1,0 124 17,0-124-32,0 124 15,0-74 17,0 24-17,0-49 1,0 24-1,0 125 1,-49 173 0,-1-24-1,-74 495 17,75-495-17,-1-100 1,-24-49-1,49-50 1,0-124 0,-25-25-16,1 174 31,49-199-15,0 50-1,0 25 1,0-25-1,0 99 1,0-123 0,-25 197-1,25-24 1,0-99 0,0-25 15,0-125-16,-25-24 64,25 25-79,0 0 0,0 0 15,-50 25 1,1 49 15,49-74-31,0-1 16,-25-24 15,0 0-15,-148-99 15,-1 50-31,-24-1 0,24 50 15,-223 0 1,-322 124 15,223-25-31,99-49 32,74-25-17,100-25 1,25 0-1,-26 0 1,26 0 0,-25 74-1,-100 0 1,-74 1 15,298-50-31,25-25 16,-125 49-1,26 1 1,49-25 0,-372 49-1,24 0 17,75-24-17,75-50 1,-75 0-1,0-25 1,-99 0 0,298 25-1,-646 25 17,671 0-32,-26 0 15,-371-25 1,247 0-1,1 0 17,24-50-32,50 1 15,0 24 17,0-50-17,0 51 1,0-1-1,0-25 1,0-24 0,-25 49-1,-74-25 1,173 50 0,-173-49-1,248 49 1,-125-50 15,175 50-31,-1 0 16,25-25 15,25 1 0,0-1-31,25 25 31,-25-25-15,25 25 31,-25-25 0,25 0-32,-25-24 1,25-1-16,24-248 16,-49 26 15,25-26-15,-25 25-1,0 0 1,0 75-1,0-75 1,0-74 0,0 223-1,0-50 1,0 100-16,-25-100 16,0-24-1,25 49 1,0 25-1,0 24 17,0-73-32,-24 49 31,-1 0-15,0 49-1,0 1 1,25 24-1,0-49 1,-25 0 0,25 25-1,0-75 17,0 74-32,0-24 15,0-25 1,0-50 15,0 150-31,0-76 31,0 51-15,-25-50 0,1 24-1,24-24 1,0 49-16,0 1 15,0-100 1,-25 25 0,0-25-1,0 25 1,25-25 0,0 0-1,0-74 1,0 25-1,0 49 1,0 0 15,0 25-15,0 25 0,0 0-1,0 24 1,0-247-1,0 173 1,0 0 0,0-74-1,0 24 1,0 50 0,0 1-1,0 24 1,0 24-1,50-48 17,-25 24-17,24 0 1,26-25 0,49-50-1,-99 125 1,74-100 15,-74 149-31,-1-24 16,1 24-1,0 25 32,0 0-31,-25-25-16,49 0 15,51-49 1,98 0 15,-24-26-15,-26 76 0,-48-26-1,-51 25-15,1 0 16,0 25-1,24-24 17,-49-1-1,0 25 0,-1 0 0,1-25-15,0 25 0,25-25-1,-50 0 1,24 25 0,-24-24 15,25 24 16,0 0-16,0 0-15,0 0-16,223 0 15,-100 0 1,-73 0-1,24 0 1,-74 0 15,0 0-15,-50 0 93,50 0-77,0 0-32</inkml:trace>
  <inkml:trace contextRef="#ctx0" brushRef="#br0" timeOffset="13870.32">7193 5581 0,'0'25'125,"0"0"-125,0-1 16,-24 76-1,-1-51-15,0 51 16,25-26-1,0-49 1,-25 24-16,0 26 16,25-1-1,0-24 1,-24 74 15,24-75-31,0 75 16,0 25-1,0-99 1,0 49 0,0-74-1,0 49 17,0-49-32,0 0 15,24 49 16,1 26-15,-25-1 0,0 0-1,0 25 1,0 0 0,0-25-1,0 0 1,0 25-1,0 100 17,0-150-32,0 50 15,0-25 17,0-49-32,0 74 0,0 0 31,0-74-16,0 123 1,0-98 0,0 24-1,0 0 1,0 0 0,0 25-1,0-49 1,0 24-1,0 99 17,0-98-17,0-51-15,0 1 16,0 99 0,0-50 15,0 25-16,0-25 1,0 75 0,0-1-1,-25 1 1,1 25 0,-1 24-1,25-25 1,0-24-1,0-25 1,0 24 0,0-73-1,0-1 1,0 25 15,0-25-15,0 25-1,-50 0 1,50 0 0,-25 50-1,25-25 1,-49 49 0,49-148-1,-25 123 1,25-24-1,0 0 1,0 74 0,25-74-1,24-50 17,-24 0-17,0 1 1,25-26-1,-50 25 1,49-24 0,-24 49-1,0-25 1,-25 0 0,25-25-1,-25-24 1,24-25-1,1 49 1,0 1 0,0-50-1,-25 24 17,0 1-17,0 24 1,-25-24-1,25 173 17,0-149-17,0 1 1,0-26 0,0-24-1,0 25 1,0-1-1,0 51 17,0-75-32,0-1 15,25 1 1,0-25 62,-1 0-78,26-74 16</inkml:trace>
  <inkml:trace contextRef="#ctx0" brushRef="#br0" timeOffset="16608.55">12452 5879 0,'25'25'141,"0"99"-125,74 99-16,-25-25 15,-24 50 1,49 149 0,-25 0-1,-74-323 1,25 75-1,0 25 1,-25 24 0,0 50-1,0 0 1,-25-49 0,25-26-1,0-24 1,0-74-1,0-26-15,0 1 16,-25-25-16,1 99 31,24-25-15,-50 25 0,25 25-1,-24 124 16,49-224-31,-25 125 16,0-100-16,25 1 16,-25 148-1,-24-74 1,49 0 0,0 124-1,0-149 1,0 74-1,0-124-15,-25 125 16,25-1 15,0 26-15,0-26 0,49 50-1,-24-174 1,25 75-1,-25-25 1,-1 0 0,-24 25-1,25-99 1,0 24 0,0 50 15,24-25-31,-24 25 15,25-24 1,-1-1 15,-24 0-15,25-25 0,-50 50-1,0 1 1,0-1-1,0 0 1,0 99 15,0-174-31,25 100 16,-1-74-16,1 24 16,0-25-1,0-24 1,-25 124 15,0-150-31,0 51 31,0 49-15,0-25 0,0-25-1,0 1 1,25-1-1,0 1 1,-25 24 0,24-74-1,1 124 17,0-50-32,-25-25 15,0-49 1,0 0 15,0 0-15,-25-25 109</inkml:trace>
  <inkml:trace contextRef="#ctx0" brushRef="#br0" timeOffset="20403.34">3671 7888 0,'25'0'94,"25"0"-94,49 0 15,0 0-15,174 0 16,-100 0 0,100 0-1,75 25 16,-274-25-31,50 0 16,0 0 0,-74 0-16,49 0 15,0 0 1,0 0 15,50 0-31,124 0 31,-174 24-15,75-24 0,-1 0-1,-49 0 1,-24 0 0,24-49-1,0 24 1,-25-25 15,-74 50-31,49-24 16,-24-1-16,24 0 15,-24 0 1,-1 0 0,51 1-1,-76 24 16,26-25-15,24 25 0,26 0-1,-1 0 1,25 0 15,-74-25-31,24 25 16,25-50 15,-49 50-31,-1-24 16,26-26-1,-1 25 1,1 25 0,49 0 15,-50 0-16,50 0 1,-74 0 0,74 0-1,0 0 1,25 0 0,-50 0-1,50 0 1,-25 0-1,74 0 1,-148 0 0,49 0 15,-49 0-31,-26 0 16,76 0 15,-1 0-16,50 0 1,24 0 0,-24 25-1,74 0 1,-49 0 0,-50-25-1,0 0 1,-99 0-1,0 0 1,-1 0 31,51 24-47,74 26 31,24-50-31,50 25 31,-148-25-31,-1 0 32,-49 0-17,0 0 1,49 0 0,-74 25-16,50-25 15,322 49 16,-174-24-15,-123 0-16,74-25 16,-25 25-1,25-25 1,49 0 15,25 0-15,25 0-1,124-25 1,-297 25 0,24-25-1,99 0 17,-173 25-32,74-25 15,1 1 1,48 24 15,-98-25-31,0 25 16,24-25-1,-24 0 1,-1 0 15,51 1-15,-26 24-1,124-25 1,-98 0 15,24 0-15,-25 0 0,-50 25-16,26-24 15,-1-1 1,-49 0-1,25 25 1,49 0 15,-74 0-31,99 0 32,49 0-17,1-25 1,-25 25-1,24-25 1,-123 25 0,99 0-1,-75 0 1,100 0 15,-149 0-31,124 0 16,-25 0-1,0 0 1,-25 0 0,-25 0-1</inkml:trace>
  <inkml:trace contextRef="#ctx0" brushRef="#br0" timeOffset="24330.37">3795 9401 0,'25'0'110,"0"0"-95,0 0-15,24 0 16,1 0-16,-1 0 15,100 25 1,-50 24 0,-24-49-1,-26 50 1,51-50 15,-76 0-15,1 0-16,174 0 15,-125 0 1,125 25 15,-1-25-15,-124 0-16,100 0 16,-75 0-1,-49 0 1,-1 0-1,-24 0 1,0-25 0,25 25-1,24 0 17,-24 0-32,99 0 15,-1 25 1,1 0-1,-74-25 17,-26 0-32,1 0 0,-25 0 31,24 0-15,26 0-1,49 0 1,49 0-1,-24-50 1,-50 50 0,-49-25-1,-25 0 17,24 25-1,1 0-31,49 0 15,25 0 1,50-49 0,-100-1-1,25 25 1,-24-24 0,24-1-1,-74 25 1,25 25-1,-1-24 1,1 24 0,74 0-1,0 0 1,0 0 0,74 49 15,-123-49-31,123 0 31,-123 0-31,73 0 31,-48 0-15,-1 0 0,74 0-1,100 0 1,-49 0-1,48 25 17,-148-25-17,-49 0 1,74 0 15,-125 0-31,51 0 16,-1 0-1,1 0 1,-26 0 0,26 0-1,24 0 1,50 0 0,0-25-1,-75 25 1,100 0 15,-125 0-31,100 0 16,0-25-1,99 25 1,-25 0 15,-148 0-31,148-49 31,-124-1-15,-25 50 0,-24 0-1,49 0 1,-24 0 0,24 0-1,75 25 1,-26 25-1,51-50 1,148 49 0,-198-49-1,223 0 17,-298 0-32,75 0 31,-124 0-16,0 0 1,24 0 0,51 0-1,73 50 1,150 24 0,-75-24-1,-50-1 1,1-49-1,-1 25 1,-99-25 0,-49 0-1,24 0 1,-24-25 0,49 25 15,0 0-16,25 0 1,75 0 0,-50 0-1,-25-24 1,-50-1 0,-49 25-1,-25-25 1,25 25-1,0 0 17,-25-25-32,24 25 31,26 0-31,-25-25 16,24 1 15,1 24-16,-25-25 1,74 0 0,-25 0-1,26 0 1,-26 25 0,-49 0-1</inkml:trace>
  <inkml:trace contextRef="#ctx0" brushRef="#br0" timeOffset="26735.65">3621 10988 0,'25'0'62,"25"0"-46,24 0-1,26 0-15,247 0 16,124 0 0,-74 0-1,-99 0 1,-75-49 0,-50 24 15,-24 0-16,50 25 1,-50 0-16,-25 0 16,148 0-1,-123 0 1,50 0 0,-150 0-1,150 0 1,-75 0-1,99 50 17,-99-25-32,199-25 31,-75 0-15,24 0-1,1 0 1,-25-50-1,-124 25 1,0 25 0,50 0-1,124 25 1,-75 0 0,25 0-1,25 24 1,-100-49-1,-24 0 1,0 0 0,50 0 15,-26 0-31,199 0 31,-223 0-15,248 25-1,-298-25 1,149 50 0,0-26-1,-149-24 1,100 0 0,-50 0 15,-75 0-31,100-49 15,-50 24 1,0 0 0,0 25-1,99 0 17,-49 0-17,-1 0 1,-24 0-1,0-25 1,-25 25 0,0-24-1,-99-1-15,74 25 16,0 0 0,-24 0-1,-1-25 1,1 25-1,24 0 1,-25-25 0,50 25-1,25 0 17,25 0-17,-1 25 1,51 0-1,-76-25 1,1 0 0,-74 0-16,-1 0 15,25-50 1,-49 25 0,24-24-1,100 49 16,-125-25-31,51 25 16,-26 0 0,-49 0 15,0 0 0,0 0 0,-1 0-15,26 0 0,24 0-16,26 0 15,-100 25 79</inkml:trace>
  <inkml:trace contextRef="#ctx0" brushRef="#br0" timeOffset="29617.56">4018 12626 0,'25'0'62,"25"24"-46,24-24-16,199 25 16,49 25-1,1-25 1,24-25-1,-49 0 1,24 0 15,-247 0-15,-26 0 0,75 24-1,0 1 1,-49-25-16,-1 0 15,75 25 1,-25-25-16,75 0 16,-26 0-1,1-25 1,24-24 0,-99 24-1,25-25 16,-99 50-31,74 0 16,1 0 15,49-25-15,24 25 0,150-49-1,-150 49 1,-98 0-1,49 0 1,49-25 0,-49 0-1,-74 0 1,0 25 0,49 0-1,-50 0 1,1 0-1,24 0 17,50 0-17,-24 0 1,-51 0 0,224 0-1,-99 0 1,-100 0-1,397 0 17,-371 0-32,49 0 15,-25-24 1,0-1 0,24 0-1,-48 25 1,-26 0-1,75 0 17,-25 0-17,74 50 1,-123-50 0,148 0-1,-49 0 1,123 0-1,-198 0 1,75 0 0,-25 0-1,-25 0 1,50 0 0,98 49-1,76 1 1,-1 24 15,-25-24-15,398-1-1,-547-24 17,-98-25-32,-1 0 15,-24 0 1,-25 0-1,-1 0 1,1 0 0,25 0-1,-1 0 1,51 0 0,-26 0-1,25 0 16,-74 0-31,50 0 32,-1 0-17,124 0 1,-74 0 0,25 0-1,-25-25 1,0 1-1,-24-1 1,24 0 0,24 0-1,125 0 17,-149 1-17,-25-1 1,-24 25-1,-50 0 17,-1 0-17</inkml:trace>
  <inkml:trace contextRef="#ctx0" brushRef="#br0" timeOffset="32684.25">3944 14337 0,'0'-25'47,"74"25"0,125 25-47,24 0 15,25 0 1,0 0-16,199-1 31,-224-24-31,-74 0 0,0 0 16,-125 0-1,26 0 1,0 0 0,49 0-1,198 0 16,-148 0-15,50 0 0,-26 0-1,-49 0 1,-49 0-16,98 0 16,100 0-1,99 0 1,-173 0-1,-26 0 1,100 0 15,-149 0-31,99 0 16,75 0 0,49 0 15,249 0-16,-472 0 1,124 0 0,74-24-1,-247 24 1,24 0 0,25 0-1,0 0 1,25 0-1,0 0 1,-50 0 0,74 0 15,-123 0-31,99 0 16,49 0 15,125 0-16,148-50 1,-198 50 15,-174 0-15,0 0-16,100 0 16,-50 0-1,223 0 16,-273 0-31,99-50 16,-74 1 0,0 24-1,100-25 1,-51 50 15,1 0-15,-100-25-1,26 1 1,-76 24 0,76 0-1,24 0 1,0 0 0,0 0-1,24 0 1,-48 0-1,-51 0 1,1 0 15,0 0-15,24 0 0,-24 0-1,49 24 16,-25 1-31,-49-25 16,124 25 0,-100-25-1,51 25 1,48-25 0,-73 25-1,-1-25 1,-24 0-1,74 0 1,50 74 15,-125-74-15,-24 0 15,0 0-15,-25 25-1,25-25 1,-1 0 0,1 0-1,25 0 1,-25 0 0,-1 0-1,1 0 16,0 0-31,0 0 32,0 0-32,24 0 31,-24 0-15,0 0-1,0 0 1,-1 0 15,1 0 0,0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06:22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3870 10071 0,'-25'0'125,"-50"49"-94,51-49-15,-1 0 0,-50 25 30,50-25 17,-49 0-47,49 0-1,-99 25 32,99-25 0,25 25 62,25 223-62,-25-174-47,0 25 16,25 75 15,-25-100 0,0-49-15,0 25 31,0-25-32,-25-1 32,25 26-15,0-25 108,50-25-15,74 49-78,-99-49-47,-25 25 16,24-25-1,1 0 32,25 0 16,24 0-16,-49 0-47,25 0 62,-25 0-15,49-49 15,-74 24-46,25 25 0,0-25 15,49-25 63,-49 50-63,-25-24-31,0-1 109,0 0-46,0 0-63,-25-49 15,0-1 32,25-24 0,-25 74-16,25 1-15,-24-100 47,-1 49-1,0 50-31,25 1-15,0-1 0,0 0 15,0-74 31,0 74 1</inkml:trace>
  <inkml:trace contextRef="#ctx0" brushRef="#br0" timeOffset="5990.12">10616 10096 0,'25'223'93,"-25"-99"-77,-25 25 0,-24 396 31,24-470-32,0-1-15,-24 75 47,49-124-31,-25 0-1,25-1-15,-25-24 141,-124-124-94,100 100-47,-1-51 15,-49-24 1,24 24 0,50 26-1,1 24 1,24 0 15,223 199 141,-25 0-141,-173-174-15,0 24 0,0 1 15,49 50 31,-49-51-15,-25-48 31,25-1 0,173-149-31,-123 125-47,-51 24 0,200-124 63,-200 124-63,26 25 0,0-50 31,-25 50-15,-25-24-1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08:4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4713 13469 0,'0'-25'47,"25"0"0,-1 25-31,1 0-16,25-24 15,0-1-15,49 0 16,25 0 0,49 0 15,100 25-16,75 0 1,247 75 0,0-1-1,-322-49-15,0-25 16,-224 0 0,-24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13:51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10889 0,'-25'0'63,"0"25"-63,0-25 15,0 0-15,-24 0 16,-175 0-1,-296 0 1,371 0 0,-199 0-1,-197 0 17,421 0-32,-124 0 15,49 0 1,-49-25-1,-149 25 17,248 0-32,50-25 15,0 25 1,-174-49 0,174 49-1,49 0 16,1 0-15,-50 0 0,-50 0-1,-50 0 1,-24 0 0,74 25-1,-24-1 16,123-24-31,-24 25 16,-1-25 0,50 25-1,-49-25 1,24 25 0,-49 0-1,0-1 1,-25 26-1,-50-25 17,149-25-32,-24 25 15,24-25 1,25 49 0,0 1-1,-50 173 16,26-99-15,-1 0 15,25-99-31,0 0 16,-25 24 0,25 75-1,0-24 1,0 24-1,0-25 1,0 25 0,0-50-1,0 26 1,0-51 0,0 1-1,0 49 1,-25 0 15,25-49-15,0-25-1,0-1 1,25-24 62,25 0-62,-26 0-1,76 50 1,420 74 15,-271-74-31,123 24 0,273 50 16,99 25 15,-25-50-31,-49-24 31,-174 24-15,-50-99 0,-98 0-1,148 0 16,-323 0-31,150 0 16,-50 0 0,74 0-1,-49 0 1,173 0 0,-149 0-1,26 0 1,48 0 15,125 0-31,-124 0 31,-99 0-15,-25 0 0,24 0-1,-49 0 1,-74 0-1,24 0 1,75 0 0,25 0-1,297 0 17,-99 0-32,25 0 15,-49 0 16,-1 0-31,-25 0 32,125 0-17,-75 0 1,-74 0 0,123-75-1,-445 75 1,48-49-1,1 24 1,-74 0 0,73 0-1,125 1 17,-198 24-32,-1 0 31,25 0-31,50-25 31,0 0-15,-75 0-1,-49 25 1,-25-49 15,0-1-15,0 25-1,0 0 1,0-49 0,0-100-1,0-49 1,0 99-16,0-149 16,0 25-1,-25 25 1,1 24 15,-1 51-15,-50-100-1,26 173 1,49 1 0,-25 74-1,25-25 95,-50 25-95,26-25-15,-51-25 16,-148-49-1,74 50-15,0-1 32,0 25-17,-24 25 1,-75 0 0,-25 50-1,-397 24 1,373-74-1,48 0-15,-495 25 32,496-25-32,-149 0 15,75 0 1,99 50 0,-50-50-1,0 24 16,-99 26-15,0-25 0,49 0-1,-24-25 1,25 0 0,49 0-1,-174 0 1,150 0-1,-100 0 1,0 0 0,-248-25 15,422 0-31,-397 25 31,471 0-31,-50 0 31,75-25-15,25 0 0,50 25 15,-1 0-15,0-24-1,-24-1-15,-25 0 16,-1 25-1,-48-50 1,123 26 0,-25 24-1,25 0 32,1 0-16,-1 0-15,-50 0 0,51 0-16,-1 0 15,-25 0 1,1 0 0,24 0-1,-25 0 1,25 0-1,-24 0 1,-1 0 0,25 24-1,-24-24 1,-26 0 0,1 0 15,24 0-16,25 0 1</inkml:trace>
  <inkml:trace contextRef="#ctx0" brushRef="#br0" timeOffset="57417.04">21952 5928 0,'50'25'63,"-25"25"-63,-1-25 15,1 24-15,-25 1 16,25 24 0,0 25 15,0-74-16,-1 25-15,-24 49 16,0 0 15,0-74 16,0-50 63,0-24-110,0-26 15,0 1-15,-24-75 31,-1 75-31,25-26 16,-25-24 0,0 75-1,25 24 17,0-25-17,0 25-15,0 1 16,0-26 15,0 25-15,0 0-1,0 1 1,25-1 0,0 0 15,0 25-31,24 0 15,50 0 1,25 0 15,-99 0-15,0 0 0,-25-25-1,50 25 1,-26 0-1,-24 25 48</inkml:trace>
  <inkml:trace contextRef="#ctx0" brushRef="#br0" timeOffset="58192.71">22200 6226 0,'25'0'94,"0"-25"-94,24 25 15,51 0-15,-26 0 16,-24 0 0,74 0-1,-50 0 1,25 0-1,-74 0 1</inkml:trace>
  <inkml:trace contextRef="#ctx0" brushRef="#br0" timeOffset="59740.18">22126 7317 0,'0'25'47,"25"0"-31,-25 0-16,0 24 15,0 1-15,24 24 16,26 150 0,-25-76-1,0-73-15,-1 24 16,1 0 0,-25-24 15,0-100 31,0-25-62,-25 1 16,1-50 0,24 74-1,0 0 1,0 0-1,0-25 1,0-98 0,0-100-1,-25 74 1,0 50 0,25-25 15,25 149 63,24 0-79,26 50-15,-1-50 16,-24 25-16,49 24 15,-25-49 1,26 0 0,-75 0-1,-1 0 17</inkml:trace>
  <inkml:trace contextRef="#ctx0" brushRef="#br0" timeOffset="60182.6">22299 7789 0,'25'0'47,"-25"-25"-47,25 25 15,49 0 1,50 49 15,-74-49-31,99 25 16</inkml:trace>
  <inkml:trace contextRef="#ctx0" brushRef="#br0" timeOffset="61151.71">21903 8682 0,'0'-25'31,"24"25"0,1 0-15,0 0-16,0 0 15,49-25 1,100 25 0,-100 0-16,75 0 15,-50 0 16,-24-25-15,-51 25 0,1-25-1,25 25 1,-25 0 0,99 25-1,-50-25 1,-24 25-1,-50 0 32</inkml:trace>
  <inkml:trace contextRef="#ctx0" brushRef="#br0" timeOffset="61899.02">22498 8682 0,'0'24'79,"0"26"-48,0 24-31,0 50 15,25 149 1,-1-74 0,-24-100-1,0-49 1</inkml:trace>
  <inkml:trace contextRef="#ctx0" brushRef="#br0" timeOffset="62388.21">22647 10418 0</inkml:trace>
  <inkml:trace contextRef="#ctx0" brushRef="#br0" timeOffset="63614.68">22523 10096 0,'0'49'62,"0"26"-62,24 24 16,-24 0-16,25 50 15,0-50 1,25 50 0,-26-75-1,-24-49-15,25-75 188,0-74-173,0-24-15,-25 48 16,0 26-16,0-50 16,0 50-1,0 49 1,0 0 0,25 25 109,-25-25-110,25 25-15,-1 0 16,1 0-1,25-25 1,74 25 0,0-24-1,-99 24 1</inkml:trace>
  <inkml:trace contextRef="#ctx0" brushRef="#br0" timeOffset="64298.32">22820 10492 0,'25'0'156,"50"0"-156,-26 0 16</inkml:trace>
  <inkml:trace contextRef="#ctx0" brushRef="#br0" timeOffset="65896.42">22696 11534 0,'0'25'47,"0"25"-16,0-1-31,0 1 15,0 24 1,0-49-16,0 0 31,0 0-15,0-1-16,0 51 16,0 24-1,-25 0 1,25-49-1,0-25 1,0-50 140,0-50-156,0-73 16,0 98-16,0 0 16,0 1-1,0-1 1,0 25-1,0 1 1,0-1 15,0 0-31,0 0 16,0 0 15,25 25-31,-25-24 16,0-1-16,75 0 31,-50 25-15,24 0-1,1 0 1,-1 0 0,1 0-1,0 0 1,-1 0-1,26 0 17,-26 0-32,1 0 15,-50-25 1,25 25 0,-50 25 46,0 25-46,-74 49-1</inkml:trace>
  <inkml:trace contextRef="#ctx0" brushRef="#br0" timeOffset="66665.69">22572 12005 0,'25'0'125,"0"0"-109,0 0-1,24 0 1,51-24 0,-51 24-16,75 0 15,-49 0 1,-26 0-1,1 0 17,-50-25-1,25 25-15</inkml:trace>
  <inkml:trace contextRef="#ctx0" brushRef="#br0" timeOffset="70968.62">23986 8186 0,'-25'24'15,"1"-24"157,-1 0-172,-50 25 16,26-25-16,-26 25 15,-24-25 1,25 0 0,-1 25-1,50-25 1,1 0 0,-1 0-1,-74 0 16,74 0-31,-25 0 16,1-25 0,24 25-1,-25 0 1,25 0-16,-74 0 31,-25 0-15,50 25-1,-26-25 1,-48 0 0,-26-50-1,50 50 1,50-25 0,24 25-1,-24 0 1,24 0-1,0 25 1,1 0 0,24 0-1,-25-25 1,26 0 15,-1 0 0,0 0 1,0 0-32,0 25 15,-49-1 1,49 1 0,0-25-1,25 25 1,0 0-1,0 0-15,0 24 16,25 125 0,-25-100-1,0 100 17,0-75-17,-25-74 1,25 49-1,-25-49 1,25 50 0,0-26-1,0 50 1,25 1 0,0 24-1,0-50 1,-25-24-1,25-26 1,-25 1 15,0 0 1,24-25-17,1 0 1,0 0-1,0 0 1,0 0 0,0 0-1,-1 25 1,26-25 0,24 0-1,-49 25 1,25-25-1,-25 24-15,24-24 16,1 0 0,-25 0-1,-1 0 17,1 0-17,0 25 1,0-25-1,49 0 1,-24 0 0,-25 0-1,49 25 1,75 0 0,25 0 15,-100-25-16,-49 0 1,0 0 47,-1-25-48,1 25 1,50 0-1,-51 0 1,26 0 0,-25 0-1,24 0 1,-24 0 0,0-25-1,0 25 1,74 0 15,-49-25-31,49 0 16,-25 1-1,-24-26 17,-1 25-17,-49 0 16,25 25-31,-25-24 16,25-26 0,0 0-1,0 26-15,-1-51 16,-24 50 0,75-99 15,-50 75-31,-25 24 15,25-74 1,-25 49 0,0 1 15,0-26-15,24 50-1,-24 0 1,0-24 15,0-26-15,0 26-1,0 24-15,0-25 16,0-24 15,-24 74-31,24-50 16,0 26-1,-25-1 17,25 0-17,-25 0 17,25 0-17,0 1 1,0-1 46,-25 25 141</inkml:trace>
  <inkml:trace contextRef="#ctx0" brushRef="#br0" timeOffset="74485.09">24333 8508 0,'0'-25'94,"25"0"-79,-25 1-15,50-1 16,-1-50 0,51-49-1,24-99 1,-100 173-1,-24-49 1,-24 25 0,-26-1 15,25 51-31,0 24 0,1-25 31,-1 25-31,-50-50 31,51 25-15,-76-24 0,-48-1-1,24 25 17,49 1-17,26 24 1,24 0-1,0 0 17,0 0-17,0 0 1,0 0 0,1 0 15,-1 24-16,0-24 1,0 0 0,-74 0-1,25 0 1,-1 0 0,-24 0-1,74 0 1,0 0-1,1 25 17,-1-25-1,0 0-15,0 0-16,-24 0 31,24 0-16,0 0-15,50 0 110,0 0-63,-25-25-47,24 25 15,-24-24-15,25-1 16,25 0 15,-50 0-15,25 25 15,-25-25 0,0 1-31,49 24 16,-24-25 0,0 25-1,24-50 16,-24 50-31,0-25 16,-50 25 328,25 25-344,-25 0 15,-24 0-15,49 0 16,-25-25 0,0 24-1,0-24 1,25 25-16,-24-25 31,24 25-31,0 0 31,-25-25-31,0 25 79,0-25-64,25 24 1,-25 1-1,25 0 1,-24 0 0,-1 0-1,0-25 1,50 0 187,0 0-172,-1 0-15,26 0-16,0 0 16,-1 24-16,26-24 15,-26 25 1,26 0 15,-75 0-31,24 0 16,26-1 15,-50 1-15,25 0-16,0 0 31,24 0-16,-24-1 1</inkml:trace>
  <inkml:trace contextRef="#ctx0" brushRef="#br0" timeOffset="81745.1">23118 7417 0,'0'-50'140,"0"25"-124,25-24 0,0-1-16,-25-74 15,0 0 1,0 25-1,0-100 1,0 125-16,0-75 16,0 50-1,-25 24 17,25 1-17,0-124 16,0 123-31,0-74 16,0-24 0,0-26-1,-25 75 1,0-74 15,25 148-15,0-99-1,0 125 1,0-26-16,0 0 16,0 1-1,0-1 1,0 0 0,-25 75 46,-24 74-46,-26 50-1,26-25-15,-26-49 16,51-50 15,24-1 0,-25-24-15,25 25-16,-50 0 16,25 0-1,25-50 79,25 0-78,0-24-1,-25 24-15,50-25 32,-1-24-17,26-25 1,-1-1-1,-24 26 1,-50 24 0,24 25-1,1 1 1,0 24 31,25 0-16,-1 24-31,1 1 16,123 124 15,-148-149-15,25 50-1,24-50 1,-49 25-1,25-1 1,-26-24 0,1 0 15</inkml:trace>
  <inkml:trace contextRef="#ctx0" brushRef="#br0" timeOffset="92625.07">26516 8855 0,'-25'0'79,"-49"25"-79,-25-25 15,0 25-15,-298 24 16,49 1 15,51-50-15,98 25-1,100 0 1,74-25 0,-24 0 15,24 0-31,-25 0 15,-297 0 1,99 0 0,-25 0-1,149 0 1,74 0 0,50-25 30,25 25 33,0-25-64,0 25-15,0-25 16,-1-24-1,101-1 1,-1 0 0,-50 1-1,-24 24 1,-26 0 0,1 25 15,-25-25-16,25 25 1,0 0 0,0-24-1,74-1 1,-74 25-16,-1 0 16,1 0-1,-25-25 1,-49 25 78,24 0-79,0 0 1,0 25-16,-24 0 15,24-1 1,-25 26-16,-74 0 16,75-26-1,-51 26 1,51-50 0,-75 74 15,74-49-16,-24 0 1,24 0 0,25 0-1,25 0 17,-25-25-17,1 24 1,24 1-1,-25 0 1,-50 25 0,51-50-16,-76 74 31,125-74 16,0-25-16,0 25-31,0 0 16,-1 0 15,1 0-15,0 25-1,149 149 1,-125-125-1,1 1 1,124 24 0,-75 1-16,0-1 15,0 0 1,-49-74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36:55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15255 9451 0,'0'24'94,"0"26"-78,-50 24-1,1 50-15,-1-24 16,-74 98-1,50-49-15,49-50 16,-25-24-16,-24 49 16,24 0-1,1-25 1,49-25 15,0-24-15,-25-1-1,0-24 1,25 0 0,0 0-1,-25 0 1,-24 49 0,24-49-1,0-25 16,25 25 1,0-1 15,0-48 15,-25-26-62,-24-49 16,24 24-16,0 1 15,-25-25 1,25 49 0,1 25-16,24-49 15,-25 24 1,25 26 15,0 73 172,25 50-203,24 50 16,1-25-16,0 0 15,-1-25-15,1 26 16,-25-51 0,-25-24-1,24-50 126,1-25-125,74 0-1,25-74-15,50-1 16,74-48-16,50-1 15,-149 74 1,-100 51 0,-24-1-1,0 25 17,0-25-32,-1 0 31,26 25-16,24-25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43:16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7665 1612 0,'0'-25'62,"24"25"-46,1 0-16,25-24 16,24 24-16,150-25 15,172 25 1,100 0 15,-74 0-15,-174 0-1,-124 25 1,-74-25 0,-25 24 46,-1 1-62,26 25 16,49 0-16,125 74 15,123 0 1,372 74 15,-570-173-31,25 0 16,-125-1 15,-49 1-15,0 25-1,0 123 1,0-24 0,-25 25-16,-24 49 15,-1 298 1,50-372 0,0 397 15,0-348-31,50 75 15,-1 49 1,1 100 15,-25-298-31,0 199 32,-25-199-17,0 99 1,0-99-16,0 74 15,0 373 1,-25-373-16,-74 174 31,49-198-31,-49 223 16,49-199 0,-74 323-1,25-124 1,49 198-1,-24 50 1,-1-124 15,1-174-31,0-24 32,49-150-17,-25-73 1,25-51-1,-24 1 1,49-25 0,-25 0-1,0 49 17,-24-49-32,-26 124 15,-24 74 1,0 198 15,99-321-31,0-1 31,0-49-15,0-26 0,-25-24 30,0 0-30,25 25 0,-25-25-16,25 25 31,-24-25-31,-1 25 16,-25 0 15,25-1-31,1 26 15,-26 24 17,25-49-17,0 74-15,-24-24 32,-26 24-17,26-74 1,-199 24-1,124-49 1,-75 0-16,-297-24 16,149-1-1,198 25 1,75 0 0,49 0 46,0 0-46,0 0-16,0 0 31,-24 0-15,24 0-16,0 0 15,0 0 16,0 0-15,-24-25 0,24 25-1,0 0 1,0 0 0,-49 25 15,74 0-16,-25-25 1,25 24 0,0-48 93</inkml:trace>
  <inkml:trace contextRef="#ctx0" brushRef="#br0" timeOffset="88306.36">11187 15404 0,'0'-25'16,"-25"25"15,-25-25-15,-98 0 0,-150 50-1,-272-25 1,470 0-1,-24 25-15,50-25 32,49 0-17,0 0 1,0 0 0,-24 0-1,-224 0 16,174 0-31,-50 0 32,99 0-32,-24 0 15,49 0 17,50 0 218,0 0-250,0 0 15,-1 0-15,26-25 16,124-25-1,-100 1 17,-49 49-32,-25-25 15,-25 25 220,0 0-220,0 0 32,1 25-31,-1 0-16,0-25 15,0 0-15,0 24 32,-49 1-17,74 0 1,-25-25-16,0 25 16,1 0 77,-1-25-77,25 25 0,-25-1-16,-74 1 15,74 0 1,50-25 124,-1 0-93,1 0-31,0 0 0,0 0-16,0 0 15,0 0 1,-1 0-1,1 25-15,25 0 32,-50-1-32,25 1 15,24 25 1,1-50 15,-25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46:46.7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1910 17165 0,'25'0'156,"0"0"-156,-1 0 47,1 0-31,0 0-1,25 0 1,-1 0-16,1 0 16,-25 0-1,-1 0 1,1 0-1,0 0 17,0 0 15,0 0 62,-1 0-62,1 25-47,25-1 15,24-24-15,1 25 16,222 25 0,-123-50-1,-75 0 1,-49 0 0,-25 0 62,24 0-63,-24 0 1,74 0 0,-49 0-1,-25 0 1,24 0-1,1 0 1,-25 0 0,24 0-1,-24 0 1,0 0 0,25 0-1,-1 0 1,1 0-1,-1-25 1,1 25 0,-25 0 15,0 0-31,-1 0 47,-24-25-32,25 25 17,0 0-32,0 0 15,24 0 17,-24 0-32,25 0 15,-1 0 1,1 0 15,-25 0-31,24 0 16,-24 0 15,0 0-15,0 0-16,24 0 31,-24 0-16,0 0 1,0 0 0,0 0-1,24 0 1,-24 0 0,0 0-16,0 0 15,49 0 1,-49 0-1,0 0 1,-25-25 15,25 25-15,-1 0 31,1-24-16,0 24-15,0 0-16,0-25 15,24 25-15,-24 0 16,74 0 0,50-25-1,-50 0 1,-24 25 15,-26 0-31,-24-25 31,0 25 1,0 0 61,-25-24-77,24 24-16,1 0 16,0 0-16,0-25 15,24 25 1,-24 0 15,0 0-15,0 0 31,0-25-32,0 25 1,-1 0 15,1 0-15,0 0-1,-25-25 17,25 25 14,0 0 79,-1 0-93,1 0-32,0 0 31,-25-25 0</inkml:trace>
  <inkml:trace contextRef="#ctx0" brushRef="#br0" timeOffset="6157.71">6672 17190 0,'25'0'219,"0"0"-172,0 0-31,0 0-1,24 0 1,1 0-16,0 0 16,-1 0 15,-24 0-16,0 0 48,0 0-32,-1 0-15,1 0-16,74 0 15,-24 0 1,-1 0 0,25 0-1,-24 0 17,-26 0-32,-24 0 31,0 0 0,0 0-15,0 0-1,-1 0 1,26 0 0,-25 0-16,24 0 15,26 0 16,-50 0-15,-1 0 0,1 0-1,25 0 1,0 0 15,49 0-15,-25 0-1,1 0 1,-51 0 0,1 0-16,25 0 47,-25 0-16,-1 0 31,1 0-30,0 0-17,0 0 1,0 0-1,-1 0 1,1 0 0,0 0-1,-25-25 923</inkml:trace>
  <inkml:trace contextRef="#ctx0" brushRef="#br0" timeOffset="9909.31">9302 17090 0,'25'0'187,"-25"-24"-171,24 24 46,1 0-46,0-25 0,74 0-1,-24 25 1,-51 0 0,1 0-1,25 0 1,-25 0-1,-1 0 1,51-25 15,-50 25-31,-1 0 16,1 0-16,50 0 31,-26 0-15,1 0 15,0 0-31,-26 0 16,51 0-1,-1 0 1,-24 0 0,49 0-1,-25 0 1,50 0-1,-24 0 1,98 0 15,-148 0-15,-26 0 0,1 0 15,0 0 0,0 0-15,24 0-1,76 25 1,23 25 0,76-26 15,-175 1-31,1-25 15,24 25 1,-24-25 0,-1 0 15,-24 0-31,0 0 31,0 0 16,0 0-31,-1 0-16,26 0 15,74 25 1,199 0 0,-224-1-1,99 1 1,-49-25-1,25 0 1,-75 0 0,75 0 15,-150 0-15,1 0-1,0 0 1,0 0 15,0 0-15,-1 0-1,1-25 1,25 25 0,24 0-1,-49-24 1,25 24 15,-26 0-31,26 0 16,-25 0-1,24 0-15,-24-25 32,25 25-17,-25 0 1,-1-25 15,1 25-15,0 0-1,0 0 1,49-25 0,1 25-1,49 0 1,-99 0-16,99 0 15,-75 0 1,75 0 15,-124-25 141,25 25-156,0 0 15,0 0-15,-25-24 31</inkml:trace>
  <inkml:trace contextRef="#ctx0" brushRef="#br0" timeOffset="15846.59">15652 17190 0,'25'0'63,"24"0"-48,-24 0 1,25 0-1,49 24 1,-25-24-16,100 0 16,99 0-1,-75 0 1,-49 0 15,-50 0-15,-49 0-1,-25 0 1,-1 0 0,26 0-1,0 0 1,98 0 0,-24 0-1,-74 0-15,0 0 16,74 0-1,-50 0 1,1-24 0,-1 24-1,25 0 17,50 0-17,25 0 1,-1 0-1,26 0 1,-50 0 0,-50 0-1,-74 0 1,99 0 15,-75 0-15,-24 0-16,25 0 15,-26-25 17,51 25-32,-1 0 31,-49 0-15,0 0-1,49 0 1,-24 0-1,-25 0 1,74 0 0,-49 0-1,-26-25 1,1 25 15,-25-25 94,25 25-78,0 0-16,0 0 1,-25-25-32,49 25 15,-24 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54:43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17016 16470 0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4:2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 14883 0,'24'0'110,"26"0"-95,99 0-15,49 25 16,1-1-16,-1 1 15,-49 0 1,25-25-16,-1 25 16,-49-25-16,-25 25 15,-24-25 1,-50 0 0,49 0-1,25 24 1,50-24-1,0 25 1,0 0 0,0-25-1,148 0 17,-173 0-17,174 0 1,-100 0-1,26 0 1,-125 0 0,0 0-1,0 0 1,75 0 0,24 0-1,1 0 1,-100 0-1,-25 0 1,26 0 0,24 0 15,25 0-15,49 0-1,-99 0-15,-24 0 16,123-25-1,-99 0 1,0 1 0,25 24-1,75-25 17,-125 25-32,125 0 15,49 0 1,99 0 15,-74 0-31,-25 0 16,-74 0-1,-1 0 17,-148 0-17,74 0 1,-74 0-1,149 0 17,-149 0-32,74 0 15,0 0 1,50 0 0,-75 0-16,1 0 15,73 0 1,-24 0-1,0 0 1,0 0 0,-24 0 15,-26 0-31,-24 0 16,-1-25-1,-24 25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5:27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4514 12799 0,'0'-25'62,"25"25"1,0 0-47,0 0-1,24 0-15,51 0 16,98 0-1,224 50 1,669 49 15,-843-99-31,0 0 16,-49 0-16,-26 0 16,249 0 15,-248 0-16,-100 0 1,50 0 0,-25 0-1,25 0 1,0 0 15,0 0-15,0 0-1,0-25 1,-74 1 0,-25-1-1,-25 0 17,25 0-17,-25 0-15,24 25 16,-24-24-16,25-1 15,-25-25 1,0 1 15,0-1-15,25 0 15,-25 26-15,0-1-1,0-25 1,-25 25 0,25 1-1,-25-1 1,25 0 0,0 0-1,0 0 1,25 1-1,-25-76 1,0 1 0,0 0-1,0 0 1,0-50 15,0 74-15,-25-24-1,1 50 1,24 24 0,0-25-1,0 1 1,0-1 0,0 25-1,-25 25 1,25-25-1,0 1 17,-25 24 15,-25 0-16,-24 0-31,24 24 15,-24-24 1,-149 0 0,124 0-16,-50-24 15,-149-26 17,124 25-32,50 25 15,-322-25 1,148 25-1,-49 0 17,149 0-32,98 0 15,-24 0 17,0 25-17,-49-25 1,-1 0-1,0 0 1,-49 25 0,149-25-1,-25 25 1,74-25 0,-99 0-1,0 0 1,24 0-1,26 0 1,24 0 15,26 0-15,-1 0 0,0 0-1,25 25 48,-25 24-48,0 1 1,25-1 0,0 1-1,-24 0 1,24-1-1,-50-24 1,0 49 15,26-49-15,-1 25 0,0-25-1,25 49 1,0-49-16,-25 74 15,25-25 1,0 1 0,0-26-1,0 1 1,0-25 0,-25 0-1,25 24 1,0 1-1,0-25 1,0 24 0,0-24 15,0 25-15,0-25-1,0 24 1,0-24-1,0 25 1,50-50 62,-25 0-62,24 0-1,1 0-15,74 0 47,-25 49-31,-49-24 0,-1 0-1,-24-25 63,0 0-46,0 0-17</inkml:trace>
  <inkml:trace contextRef="#ctx0" brushRef="#br0" timeOffset="4916.34">10666 12725 0,'25'0'0,"0"0"79,-1 0-64,-24-25-15,25 25 16,50-25-16,98 25 15,51 0 1,148 0 0,49 0-1,-24 0 17,-198 0-32,-26 0 15,199 0 1,-148 0-16,371 0 15,-198 0 17,-199 0-32,1 0 15,-51 0-15,249 0 16,-74 0 0,24 0-1,-25 0 1,150 0-1,-125 0 1,0 0 0,-74 0 15,0 0-15,-124 0-1,24-25 1,1 1-1,-25-1 1,-25 0 0,0 25-1,50 0 17,-125 0-32,26 0 15,-26 0 1,-49 25 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49:49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13221 0,'-50'0'109,"1"0"-93,24 0 0,0 0-16,0 0 15,-49 0 1,-199 0-1,149 0 1,-149 0 0,-74 0-1,272 0 1,26 0 0,24 0-16,0 0 15,25 25 157,0 0-156,0 49-16,50 0 15,-50 1-15,124 123 16,-50-49 0,-24-99-1,-25-1 1,-25 1 15,0-25-31,0-1 16,0 26-1,0 0 1,0 24 0,0 25 15,0-74-31,0 25 15,25-1 1,-1 1 0,1-25-1,-25 0 1,25-25 15,0 0 79,0 0-95,-1 0 1,1 24-1,0-24 1,0 0-16,49 0 16,-24 0-1,49 0 17,-49 0-32,-26 0 31,51 0-16,-26 0 1,1 0 0,0 0-1,-26 0 1,1 0 0,0 0 15,-25-24-16,50 24 1,-25 0 0,-1 0-1,1 0 1,-25-25 15,0 0 0,0 0-15,-25 0 0,1-24-16,24-26 47,0 50-47,0-24 15,0 24 1,0-49 15,0 24-31,0 25 0,0-49 16,0 24-1,0 1 1,0-1 15,0 25-31,0-24 31,24-26-15,-24 50 0,25 1-1,-25-51 1,0 1 0,0-1 15,0 26-31,0-26 15,0 26 1,0-26 0,0 1-1,0 49 1,0 99 62,0 100-62,0 0-16,0-1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55:2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4936 15627 0,'0'-25'46,"25"25"17,0 0-47,49 0-1,1 0-15,49 0 31,-50 0-31,100 0 16,-1 0 0,-49 0-1,-74 0 1,-25 0 0,0 0 15,-1 0 0,1 0-31,0 0 31,25 0-31,-1 0 16,26 0 0,-1 0-1,25 0 1,-74 0-1,49 0 1,1 0 0,-1 0-1,-49 0 1,49 0 0,1-25-1,24 1 1,-49 24-1,24 0 17,-49 0-17,0 0 1,24 0 0,75 0-1,-24 24 1,-1-24-1,0 0 1,-74 0 0,0 0-1,-1 0 204,1 0-203,0 0 15,0 0-15,-25-24-16,25 24 15,-1 0 1,51-25-1,-26 25 17,1 0-32,24 0 15,-24 0 1,0 0 0,-25 0 93,24 0-93,1 0-1,-1 0-15,175 25 31,-175-1-31,50-24 16,-74 0 15,0 0-15,0 0 0,0 0-1,49 0 1,0 0-1,75 0 1,0 25 0,-74-25-16,24 0 15,50 25 1,-50-25 0,-25 0 15,-49 0-31,0 0 47,0 0 46,-1 0 532,-24-25-500,25 25-78,0 0-31,0 0 0,0 0-16,24 0 15,-24 0-15,74 0 31,1 0-15,-26-25 0,0 25-1,1-24 1,24 24 0,75 0 15,-100 0-31,0 0 15,-24 0-15,124 0 16,-100 0 0,75 0-1,-50 0 1,50 0 15,-50 0-31,0 0 31,100 0-15,-150 0 0,100 0-1,0 0 1,-25 0 0,0 0-1,-49 0 1,-1 0-1,-49 0 17,0 0-17,-1 0 1,1 0 0,0 0-1,49 0 16,-24 0-15,49 0 0,100 0-1,-150 0 1,175 0 15,-175 0-31,-24 0 16,0 0-16,24 0 15,1 0 1,0 0 0,24 0-1,0 0 1,26 0 15,24 0-15,0 0-1,-75 0 1,1 0 0,-25 0-1,-1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3:00:40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10269 8706 0,'25'0'47,"0"50"-47,24 74 15,26 0 1,-1 25-16,1 0 16,173 421-1,-100-222 1,-48-150-1,49 0-15,74 199 16,-74-198 0,-100-100-1,-24-49 17,0-50-32,-25 24 15,25 26 1,74 24-1,-74-49 1,49 50 0,-49-51-1,0-24 1</inkml:trace>
  <inkml:trace contextRef="#ctx0" brushRef="#br0" timeOffset="803.08">12105 8954 0,'0'25'94,"-25"25"-94,-50 74 15,-24 25-15,-50 49 16,-24 50-16,-100 100 15,25 24 1,-25 49 0,0-24-1,100-124 1,73-75 0,1-98 15,0 24-16,49-100-15,25 26 16,-49 0 0,74-26-1,-25-24 1,25 25 0</inkml:trace>
  <inkml:trace contextRef="#ctx0" brushRef="#br0" timeOffset="2147.3">13469 8062 0,'25'-25'94,"24"25"-94,150-75 16,-1 26-16,100-26 15,173 26 1,-173 24 0,-149 25-1,-125 0 1,-24 25 15,0 74-15,0 25-16,-49 223 15,-75 0 17,25-198-32,-50 50 15,-124 74 1,-198 148-1,396-322 1,-24 1 0,74-51-1,25 1 1,-25-50 0,25 25 15,25-25 31,50 0-62,98 0 16,1-25 0,124 0-1,123 0 1,-346 25-1,-51 0 1,1 0 0,-25 25 31,25-25-32,-25 25-15,25-25 16,0 25-1</inkml:trace>
  <inkml:trace contextRef="#ctx0" brushRef="#br0" timeOffset="4184.22">16371 7987 0,'-50'25'94,"-49"49"-94,-25 50 16,-25 0-16,-74 149 31,149-174-31,-1 25 16,-24 25-1,99-25 1,-25 25 0,25-99-1,0 74 1,0-25-1,50 0 1,-25 0 0,49 50 15,-24-124-31,-1 25 16,75 74 15,-99-124-31,74 49 15,-24-49 17,-26 0-17,1-24 1,49-26 0,0 0-1,1 1 1,-26 24 15,-49 0-31,49-49 16,50-1 15,-74 50-31,0-49 16,74-75 15,-100 75-31,51-75 15,-50 75 1,-25-75 15,0 25-15,0-75 0,0 150-1,0-51 1,0-24-1,-25 50 1,25 24 0,-25-24-1,0 24 1,0-49 0,-24 50-1,24-26 1,0 25-1,-24 26 17,-1-26-17,0 25 1,26 25 0,-26-25-1,0 1 1,1 24-1,24 0 1,0 0 0,0 0 31,1 0-32,24 24 1,0 1 78,-25 25-63,25-1-31,-25-24 15,25 0-15,-25 25 32,25-25-32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3:01:18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10393 0,'24'0'78,"1"0"-63,0 0-15,0 0 16,49 0-16,1 0 16,-1 0-16,174 0 15,50 0 17,-50 0-17,-99 0 1,-1 0-1,-98 0 1,24-25 0,1 1-1,49 24 1,124 0 15,-149 0-31,298 0 31,-323 0-31,1 0 16,123-25 0,-98 25-1,-76-25 1,1 25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3:03:12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6449 16743 0,'0'-25'125,"0"1"-109,-25-1-16,1-25 15,-1 1-15,-25-26 16,-49-49 0,49 50-1,-24-26 1,24 26 15,50 24-15,-49-49 15,24 50-31,0-1 16,-49-99-1,-1 50 1,26-25-1,-26 25 1,26 24 0,24 26-1,0-1 1,0-49 0,25 49-1,0-24 1,25-25-1,-25 49 17,0-74-17,25 74 1,-75 100 109,1-25-109,-1 49-16,-49-24 15,24 24-15,-148 1 16,74-51-1,125-24 1,-26 0 0,50 25 31,-25-25-32,25 25 1,-25-25-1,50 0 110,0-25-109,0 0 0,0 1-16,-1 24 15,1-25-15,0-25 16,49 1 0,-24-1-1,0 25 1,-26 0-1,26-24 17,-50 24-32,25 25 15,24-25 17,1 25-17,0 0 1,-1 0 15,-24 0-31,-25-25 31,25 25 94,0 0-109,-1 0 0,26 50-1,0-50-15,24 74 16,0-49-1,1 0 1,49 25 0,-50-26-1,-24 1 1,-25-25 0,0 25-1,-1 0 1,-24 0 46</inkml:trace>
  <inkml:trace contextRef="#ctx0" brushRef="#br0" timeOffset="3523.83">10716 17066 0,'0'-25'109,"0"0"-77,0 0-32,0 0 15,-25-49-15,-25-50 16,-24 25-1,49-174 1,25 223 0,0-24-1,-25-1 1,0 26 0,1-125-1,-1 100 1,0-100-1,25 25 1,0 25 0,0 25-1,-25 49 1,25-49 15,0 74-31,-25 1 31,1-26-15,24 25 31,0 0-31,0 1-1,0-1-15,0-25 16,0-24 15,0 49-31,0 0 125,-25 0-109,25 1 15,-25-1-15,25 0-1,0 0 157,0 50-16,-25 0-156,25 0 16,0-1-16,-25 1 16,1 0-1,-1 49 1,0-24-1,0-50 1,25 25-16,-25 0 16,1 24-1,-1-24 1,25 0 0,-25 0-1,0 24 1,0 1-1,25-1 1,0-24 0,-25-25 15,50 0 141,0-49-157,0 24-15,-25 0 16,25 0-16,0-24 16,-1 49-1,1-50 17,0 25-17,0-24 1,0 24-1,-1-25 1,-24 25 0,0 1-1,25 24 1,-25-25 46,25 0-46,-25 0 62,25 25-15,0 0 46,-25-25-62,24 25-31,1 0-1,0 0 1,0 0-1,0 0 17,24 25-17,-24 0 1,0-25-16,0 25 16,24 0-1,-24-1 1,25 26-1,-26-25 1,-24 0-16,25-1 16,25 26 15,-50-25 0,25-25-15,-25 25-1,24-1 1,26 1 0,-25 25 15,0-50-31,-1 0 16,-24 25-1,25-25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25BB-0B70-4794-B6B7-F63BC4F8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8791501" cy="286640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7200" dirty="0"/>
              <a:t>We are starting with Coursera tonight.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058E-3BF8-477E-9349-1EA909C3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8791501" cy="147517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 am here if you need 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/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results.loc</a:t>
            </a:r>
            <a:r>
              <a:rPr lang="en-US" dirty="0">
                <a:latin typeface="Consolas" panose="020B0609020204030204" pitchFamily="49" charset="0"/>
              </a:rPr>
              <a:t>[3])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D21ED-139E-4FD0-AB36-D492D165D7A9}"/>
                  </a:ext>
                </a:extLst>
              </p14:cNvPr>
              <p14:cNvContentPartPr/>
              <p14:nvPr/>
            </p14:nvContentPartPr>
            <p14:xfrm>
              <a:off x="705600" y="5357880"/>
              <a:ext cx="3402360" cy="8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D21ED-139E-4FD0-AB36-D492D165D7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40" y="5348520"/>
                <a:ext cx="342108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0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History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64F0B2-5396-4225-AC43-65ED52062077}"/>
                  </a:ext>
                </a:extLst>
              </p14:cNvPr>
              <p14:cNvContentPartPr/>
              <p14:nvPr/>
            </p14:nvContentPartPr>
            <p14:xfrm>
              <a:off x="1491120" y="4009320"/>
              <a:ext cx="5447520" cy="64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64F0B2-5396-4225-AC43-65ED52062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1760" y="3999960"/>
                <a:ext cx="546624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5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More than 1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b="0" dirty="0">
                <a:effectLst/>
                <a:latin typeface="Consolas" panose="020B0609020204030204" pitchFamily="49" charset="0"/>
              </a:rPr>
              <a:t>[[2, 3]])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730F70-D4B8-431F-B8B6-DED94211D854}"/>
                  </a:ext>
                </a:extLst>
              </p14:cNvPr>
              <p14:cNvContentPartPr/>
              <p14:nvPr/>
            </p14:nvContentPartPr>
            <p14:xfrm>
              <a:off x="4330800" y="4705920"/>
              <a:ext cx="518400" cy="53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730F70-D4B8-431F-B8B6-DED94211D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440" y="4696560"/>
                <a:ext cx="53712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2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</p:txBody>
      </p:sp>
    </p:spTree>
    <p:extLst>
      <p:ext uri="{BB962C8B-B14F-4D97-AF65-F5344CB8AC3E}">
        <p14:creationId xmlns:p14="http://schemas.microsoft.com/office/powerpoint/2010/main" val="12035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</p:spTree>
    <p:extLst>
      <p:ext uri="{BB962C8B-B14F-4D97-AF65-F5344CB8AC3E}">
        <p14:creationId xmlns:p14="http://schemas.microsoft.com/office/powerpoint/2010/main" val="1045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week1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week2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week3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week4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week5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35549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b="0" dirty="0">
                <a:effectLst/>
                <a:latin typeface="Consolas" panose="020B0609020204030204" pitchFamily="49" charset="0"/>
              </a:rPr>
              <a:t>[“week3”])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47A3D7-0775-4E3E-92F3-35A3200FDF56}"/>
                  </a:ext>
                </a:extLst>
              </p14:cNvPr>
              <p14:cNvContentPartPr/>
              <p14:nvPr/>
            </p14:nvContentPartPr>
            <p14:xfrm>
              <a:off x="1776960" y="5590080"/>
              <a:ext cx="3366720" cy="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47A3D7-0775-4E3E-92F3-35A3200FDF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600" y="5580720"/>
                <a:ext cx="338544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1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Spanish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week3,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158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Series Example</a:t>
            </a:r>
            <a:br>
              <a:rPr lang="en-US" dirty="0"/>
            </a:br>
            <a:r>
              <a:rPr lang="en-US" b="0" dirty="0"/>
              <a:t>(create a Python file named week6b)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15816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print(age[0])</a:t>
            </a:r>
            <a:endParaRPr lang="en-US" sz="4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iant panda eating grass">
            <a:extLst>
              <a:ext uri="{FF2B5EF4-FFF2-40B4-BE49-F238E27FC236}">
                <a16:creationId xmlns:a16="http://schemas.microsoft.com/office/drawing/2014/main" id="{00A1379B-1C68-40EF-8DC0-D9BB63BC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2" b="84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05E1-296F-4419-93EC-47B0AA03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4AFD-4270-4632-83B4-46928DB1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Week 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91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38BF3F-E9D6-48ED-B4F7-CB4238457912}"/>
                  </a:ext>
                </a:extLst>
              </p14:cNvPr>
              <p14:cNvContentPartPr/>
              <p14:nvPr/>
            </p14:nvContentPartPr>
            <p14:xfrm>
              <a:off x="3553920" y="2795040"/>
              <a:ext cx="2590200" cy="158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38BF3F-E9D6-48ED-B4F7-CB4238457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4560" y="2785680"/>
                <a:ext cx="260892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3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70592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1950829"/>
            <a:ext cx="11617235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E25625-6979-46AB-A07F-041CAFA7D42B}"/>
                  </a:ext>
                </a:extLst>
              </p14:cNvPr>
              <p14:cNvContentPartPr/>
              <p14:nvPr/>
            </p14:nvContentPartPr>
            <p14:xfrm>
              <a:off x="4500720" y="3705840"/>
              <a:ext cx="1071720" cy="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E25625-6979-46AB-A07F-041CAFA7D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1360" y="3696480"/>
                <a:ext cx="109044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8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Me            20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Brother    40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Sister     60</a:t>
            </a:r>
          </a:p>
          <a:p>
            <a:pPr marL="0" indent="0" algn="ctr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347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9684839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print(years["My Sister"])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CCD3E5-138A-4D02-8B59-42711F502205}"/>
                  </a:ext>
                </a:extLst>
              </p14:cNvPr>
              <p14:cNvContentPartPr/>
              <p14:nvPr/>
            </p14:nvContentPartPr>
            <p14:xfrm>
              <a:off x="1723320" y="5286240"/>
              <a:ext cx="2241720" cy="85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CCD3E5-138A-4D02-8B59-42711F502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960" y="5276880"/>
                <a:ext cx="2260440" cy="8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9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8961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CD7-9E32-4EB9-BF16-582455C4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75" y="1479270"/>
            <a:ext cx="5066001" cy="3899460"/>
          </a:xfrm>
        </p:spPr>
        <p:txBody>
          <a:bodyPr>
            <a:normAutofit/>
          </a:bodyPr>
          <a:lstStyle/>
          <a:p>
            <a:r>
              <a:rPr lang="en-US" dirty="0"/>
              <a:t>Now,</a:t>
            </a:r>
            <a:br>
              <a:rPr lang="en-US" dirty="0"/>
            </a:br>
            <a:r>
              <a:rPr lang="en-US" dirty="0"/>
              <a:t>Let’s try in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6471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Sorting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777E7-F060-45A9-B025-504AE0C4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696278"/>
            <a:ext cx="11714921" cy="4064950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df.sort_values</a:t>
            </a:r>
            <a:r>
              <a:rPr lang="en-US" sz="2800" dirty="0"/>
              <a:t>(by=[‘x’],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  <a:p>
            <a:r>
              <a:rPr lang="en-US" sz="2800" dirty="0" err="1"/>
              <a:t>df.sort_values</a:t>
            </a:r>
            <a:r>
              <a:rPr lang="en-US" sz="2800" dirty="0"/>
              <a:t>(by=[‘x’], </a:t>
            </a:r>
            <a:r>
              <a:rPr lang="en-US" sz="2800" dirty="0" err="1"/>
              <a:t>inplace</a:t>
            </a:r>
            <a:r>
              <a:rPr lang="en-US" sz="2800" dirty="0"/>
              <a:t>=True, ascending=False)</a:t>
            </a:r>
          </a:p>
          <a:p>
            <a:endParaRPr lang="en-US" sz="2800" dirty="0"/>
          </a:p>
          <a:p>
            <a:r>
              <a:rPr lang="en-US" sz="2800" dirty="0" err="1"/>
              <a:t>df.sort_values</a:t>
            </a:r>
            <a:r>
              <a:rPr lang="en-US" sz="2800" dirty="0"/>
              <a:t>(by=[‘first column’, ‘second column’,…], </a:t>
            </a:r>
            <a:r>
              <a:rPr lang="en-US" sz="2800" dirty="0" err="1"/>
              <a:t>inplace</a:t>
            </a:r>
            <a:r>
              <a:rPr lang="en-US" sz="2800" dirty="0"/>
              <a:t>=True)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538015" cy="2866405"/>
          </a:xfrm>
        </p:spPr>
        <p:txBody>
          <a:bodyPr/>
          <a:lstStyle/>
          <a:p>
            <a:r>
              <a:rPr lang="en-US" dirty="0"/>
              <a:t>Reading</a:t>
            </a:r>
            <a:br>
              <a:rPr lang="en-US" dirty="0"/>
            </a:br>
            <a:r>
              <a:rPr lang="en-US" dirty="0"/>
              <a:t>.csv</a:t>
            </a:r>
            <a:br>
              <a:rPr lang="en-US" dirty="0"/>
            </a:br>
            <a:r>
              <a:rPr lang="en-US" dirty="0"/>
              <a:t>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C0BEC-53B8-4B15-88C6-9DB70B660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What is a .CSV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A file that contains plain text</a:t>
            </a:r>
          </a:p>
          <a:p>
            <a:pPr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Common file extension for data sets</a:t>
            </a:r>
          </a:p>
          <a:p>
            <a:pPr>
              <a:buFontTx/>
              <a:buChar char="-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You can open it in Notepad but the format will be off</a:t>
            </a:r>
          </a:p>
        </p:txBody>
      </p:sp>
    </p:spTree>
    <p:extLst>
      <p:ext uri="{BB962C8B-B14F-4D97-AF65-F5344CB8AC3E}">
        <p14:creationId xmlns:p14="http://schemas.microsoft.com/office/powerpoint/2010/main" val="4106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991-15F5-4477-ADB0-D36C51BC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 can use Pandas to read</a:t>
            </a:r>
            <a:br>
              <a:rPr lang="en-US" dirty="0"/>
            </a:br>
            <a:r>
              <a:rPr lang="en-US" dirty="0"/>
              <a:t>*Create python file week6c*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get the WHOLE </a:t>
            </a:r>
            <a:r>
              <a:rPr lang="en-US" i="1" dirty="0" err="1"/>
              <a:t>dataframe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27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open-source Python package that is most widely used for data science/data analysis and machine learning tasks. It is built on top of NumPy which provides support for multi-dimensional arrays.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References both “Panel Data” and “Python Data Analysis” – created by Wes McKinney in 2008</a:t>
            </a:r>
          </a:p>
        </p:txBody>
      </p:sp>
    </p:spTree>
    <p:extLst>
      <p:ext uri="{BB962C8B-B14F-4D97-AF65-F5344CB8AC3E}">
        <p14:creationId xmlns:p14="http://schemas.microsoft.com/office/powerpoint/2010/main" val="24172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print(df)</a:t>
            </a:r>
          </a:p>
          <a:p>
            <a:pPr marL="0" indent="0" algn="ctr">
              <a:buNone/>
            </a:pPr>
            <a:r>
              <a:rPr lang="en-US" i="1" dirty="0"/>
              <a:t>You get the first 5 lines &amp; the last 5 lines</a:t>
            </a:r>
          </a:p>
          <a:p>
            <a:pPr marL="0" indent="0" algn="ctr">
              <a:buNone/>
            </a:pPr>
            <a:r>
              <a:rPr lang="en-US" i="1" dirty="0"/>
              <a:t>With the row &amp; column count</a:t>
            </a:r>
          </a:p>
        </p:txBody>
      </p:sp>
    </p:spTree>
    <p:extLst>
      <p:ext uri="{BB962C8B-B14F-4D97-AF65-F5344CB8AC3E}">
        <p14:creationId xmlns:p14="http://schemas.microsoft.com/office/powerpoint/2010/main" val="41244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max_rows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pd.options.display.max_rows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will get the max rows set on your system</a:t>
            </a:r>
          </a:p>
        </p:txBody>
      </p:sp>
    </p:spTree>
    <p:extLst>
      <p:ext uri="{BB962C8B-B14F-4D97-AF65-F5344CB8AC3E}">
        <p14:creationId xmlns:p14="http://schemas.microsoft.com/office/powerpoint/2010/main" val="15504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max_rows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pd.options.display.max_rows</a:t>
            </a:r>
            <a:r>
              <a:rPr lang="en-US" dirty="0"/>
              <a:t> = 9999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You will get the whole </a:t>
            </a:r>
            <a:r>
              <a:rPr lang="en-US" i="1" dirty="0" err="1"/>
              <a:t>dataframe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0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FIRST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first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DAA0C0-232E-4201-83E8-359819272544}"/>
                  </a:ext>
                </a:extLst>
              </p14:cNvPr>
              <p14:cNvContentPartPr/>
              <p14:nvPr/>
            </p14:nvContentPartPr>
            <p14:xfrm>
              <a:off x="196560" y="1866240"/>
              <a:ext cx="5742000" cy="297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DAA0C0-232E-4201-83E8-3598192725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0" y="1856880"/>
                <a:ext cx="5760720" cy="29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7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LAST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df.tail</a:t>
            </a:r>
            <a:r>
              <a:rPr lang="en-US" dirty="0"/>
              <a:t>(10))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last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038565-18B2-4901-A4C2-FDE8D0A1CCA7}"/>
                  </a:ext>
                </a:extLst>
              </p14:cNvPr>
              <p14:cNvContentPartPr/>
              <p14:nvPr/>
            </p14:nvContentPartPr>
            <p14:xfrm>
              <a:off x="4956120" y="4321800"/>
              <a:ext cx="536040" cy="100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038565-18B2-4901-A4C2-FDE8D0A1C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760" y="4312440"/>
                <a:ext cx="55476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7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7823841" cy="406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print(df.info())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If you have an empty head command, </a:t>
            </a:r>
          </a:p>
          <a:p>
            <a:pPr marL="0" indent="0" algn="ctr">
              <a:buNone/>
            </a:pPr>
            <a:r>
              <a:rPr lang="en-US" i="1" dirty="0"/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21722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1"/>
            <a:ext cx="5891577" cy="563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 </a:t>
            </a:r>
          </a:p>
          <a:p>
            <a:pPr marL="0" indent="0">
              <a:buNone/>
            </a:pPr>
            <a:r>
              <a:rPr lang="en-US" dirty="0" err="1"/>
              <a:t>RangeIndex</a:t>
            </a:r>
            <a:r>
              <a:rPr lang="en-US" dirty="0"/>
              <a:t>: 169 entries, 0 to 168     </a:t>
            </a:r>
          </a:p>
          <a:p>
            <a:pPr marL="0" indent="0">
              <a:buNone/>
            </a:pPr>
            <a:r>
              <a:rPr lang="en-US" dirty="0"/>
              <a:t>Data columns (total 4 columns):       </a:t>
            </a:r>
          </a:p>
          <a:p>
            <a:pPr marL="0" indent="0">
              <a:buNone/>
            </a:pPr>
            <a:r>
              <a:rPr lang="en-US" dirty="0"/>
              <a:t> #   Column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--------------  -----  </a:t>
            </a:r>
          </a:p>
          <a:p>
            <a:pPr marL="0" indent="0">
              <a:buNone/>
            </a:pPr>
            <a:r>
              <a:rPr lang="en-US" dirty="0"/>
              <a:t> 0   Duration  169 non-null    int64  </a:t>
            </a:r>
          </a:p>
          <a:p>
            <a:pPr marL="0" indent="0">
              <a:buNone/>
            </a:pPr>
            <a:r>
              <a:rPr lang="en-US" dirty="0"/>
              <a:t> 1   Pulse     169 non-null    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169 non-null    int64  </a:t>
            </a:r>
          </a:p>
          <a:p>
            <a:pPr marL="0" indent="0">
              <a:buNone/>
            </a:pPr>
            <a:r>
              <a:rPr lang="en-US" dirty="0"/>
              <a:t> 3   Calories  164 non-null    float64</a:t>
            </a:r>
          </a:p>
          <a:p>
            <a:pPr marL="0" indent="0">
              <a:buNone/>
            </a:pPr>
            <a:r>
              <a:rPr lang="en-US" dirty="0" err="1"/>
              <a:t>dtypes</a:t>
            </a:r>
            <a:r>
              <a:rPr lang="en-US" dirty="0"/>
              <a:t>: float64(1), int64(3)</a:t>
            </a:r>
          </a:p>
          <a:p>
            <a:pPr marL="0" indent="0">
              <a:buNone/>
            </a:pPr>
            <a:r>
              <a:rPr lang="en-US" dirty="0"/>
              <a:t>memory usage: 5.4 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D20F-6695-4442-98A0-20289E372ACD}"/>
              </a:ext>
            </a:extLst>
          </p:cNvPr>
          <p:cNvSpPr txBox="1"/>
          <p:nvPr/>
        </p:nvSpPr>
        <p:spPr>
          <a:xfrm>
            <a:off x="6096000" y="48656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Explanation of type of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2381-FDBF-439D-8DC4-3731D2435187}"/>
              </a:ext>
            </a:extLst>
          </p:cNvPr>
          <p:cNvSpPr txBox="1"/>
          <p:nvPr/>
        </p:nvSpPr>
        <p:spPr>
          <a:xfrm>
            <a:off x="5483586" y="1125443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rows </a:t>
            </a:r>
          </a:p>
          <a:p>
            <a:r>
              <a:rPr lang="en-US" b="1" dirty="0">
                <a:solidFill>
                  <a:srgbClr val="FF0000"/>
                </a:solidFill>
              </a:rPr>
              <a:t>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32EE-D728-4B62-AA7E-CF0FA0BDF16F}"/>
              </a:ext>
            </a:extLst>
          </p:cNvPr>
          <p:cNvSpPr txBox="1"/>
          <p:nvPr/>
        </p:nvSpPr>
        <p:spPr>
          <a:xfrm>
            <a:off x="6171434" y="2998752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of each column 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data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942A-1B58-4E4E-A7C1-58A4B431C32A}"/>
              </a:ext>
            </a:extLst>
          </p:cNvPr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number of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CDA6B-321C-43A0-91C5-032A97296C88}"/>
              </a:ext>
            </a:extLst>
          </p:cNvPr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 used for the data frame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0AC0BB-D303-4404-9F20-CB4ADEA1060A}"/>
              </a:ext>
            </a:extLst>
          </p:cNvPr>
          <p:cNvSpPr/>
          <p:nvPr/>
        </p:nvSpPr>
        <p:spPr>
          <a:xfrm>
            <a:off x="5343786" y="1992813"/>
            <a:ext cx="731520" cy="2814079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220FC-F74B-4A57-9A7F-119359721225}"/>
              </a:ext>
            </a:extLst>
          </p:cNvPr>
          <p:cNvSpPr/>
          <p:nvPr/>
        </p:nvSpPr>
        <p:spPr>
          <a:xfrm>
            <a:off x="4899171" y="1006679"/>
            <a:ext cx="444615" cy="9141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21A864-470C-48EA-9D9C-0F9757A72F3D}"/>
                  </a:ext>
                </a:extLst>
              </p14:cNvPr>
              <p14:cNvContentPartPr/>
              <p14:nvPr/>
            </p14:nvContentPartPr>
            <p14:xfrm>
              <a:off x="1803960" y="2848680"/>
              <a:ext cx="7536960" cy="200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21A864-470C-48EA-9D9C-0F9757A72F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00" y="2839320"/>
                <a:ext cx="7555680" cy="20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1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2"/>
            <a:ext cx="8310403" cy="302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Column    	Non-Null Count  	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		--------------  	       	-----  </a:t>
            </a:r>
          </a:p>
          <a:p>
            <a:pPr marL="0" indent="0">
              <a:buNone/>
            </a:pPr>
            <a:r>
              <a:rPr lang="en-US" dirty="0"/>
              <a:t> 0   Duration  	169 non-null    	int64  </a:t>
            </a:r>
          </a:p>
          <a:p>
            <a:pPr marL="0" indent="0">
              <a:buNone/>
            </a:pPr>
            <a:r>
              <a:rPr lang="en-US" dirty="0"/>
              <a:t> 1   Pulse     		169 non-null    	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	169 non-null    	int64  </a:t>
            </a:r>
          </a:p>
          <a:p>
            <a:pPr marL="0" indent="0">
              <a:buNone/>
            </a:pPr>
            <a:r>
              <a:rPr lang="en-US" dirty="0"/>
              <a:t> 3   Calories  	164 non-null    	float64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8A152-8B6D-45A0-906B-57E26B163FD1}"/>
              </a:ext>
            </a:extLst>
          </p:cNvPr>
          <p:cNvSpPr txBox="1">
            <a:spLocks/>
          </p:cNvSpPr>
          <p:nvPr/>
        </p:nvSpPr>
        <p:spPr>
          <a:xfrm>
            <a:off x="587230" y="4479721"/>
            <a:ext cx="8977620" cy="147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There are 5 rows in the Calories column without 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Nulls are bad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Nulls = the wrong result when you analyze data</a:t>
            </a:r>
          </a:p>
        </p:txBody>
      </p:sp>
    </p:spTree>
    <p:extLst>
      <p:ext uri="{BB962C8B-B14F-4D97-AF65-F5344CB8AC3E}">
        <p14:creationId xmlns:p14="http://schemas.microsoft.com/office/powerpoint/2010/main" val="3261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find the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17	27	91	118	141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Dropping the nulls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526967" cy="3601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new_df</a:t>
            </a:r>
            <a:r>
              <a:rPr lang="en-US" dirty="0"/>
              <a:t> = </a:t>
            </a:r>
            <a:r>
              <a:rPr lang="en-US" dirty="0" err="1"/>
              <a:t>df.dropna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066344" y="2919369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DOES NOT change the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original </a:t>
            </a:r>
            <a:r>
              <a:rPr lang="en-US" b="1" dirty="0" err="1">
                <a:solidFill>
                  <a:srgbClr val="FF0000"/>
                </a:solidFill>
              </a:rPr>
              <a:t>dataframe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BECAUSE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You are using </a:t>
            </a:r>
            <a:r>
              <a:rPr lang="en-US" b="1" dirty="0" err="1">
                <a:solidFill>
                  <a:srgbClr val="FF0000"/>
                </a:solidFill>
              </a:rPr>
              <a:t>new_df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9E2ABE-2FDB-4478-AE61-4994DB2BCC6C}"/>
                  </a:ext>
                </a:extLst>
              </p14:cNvPr>
              <p14:cNvContentPartPr/>
              <p14:nvPr/>
            </p14:nvContentPartPr>
            <p14:xfrm>
              <a:off x="482040" y="3911040"/>
              <a:ext cx="2027520" cy="159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9E2ABE-2FDB-4478-AE61-4994DB2BCC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80" y="3901680"/>
                <a:ext cx="2046240" cy="16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Pandas vs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NumPy provides objects for multi-dimensional arrays but Pandas is capable of offering an in-memory 2d table object called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consumes less memory compared to Pandas</a:t>
            </a:r>
          </a:p>
        </p:txBody>
      </p:sp>
    </p:spTree>
    <p:extLst>
      <p:ext uri="{BB962C8B-B14F-4D97-AF65-F5344CB8AC3E}">
        <p14:creationId xmlns:p14="http://schemas.microsoft.com/office/powerpoint/2010/main" val="35436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Dropping the nulls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526967" cy="36012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df.dropna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818157" y="2919369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This changes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the ORIGINAL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EE5DF0-E75A-486B-ADD8-198BCDC2879F}"/>
                  </a:ext>
                </a:extLst>
              </p14:cNvPr>
              <p14:cNvContentPartPr/>
              <p14:nvPr/>
            </p14:nvContentPartPr>
            <p14:xfrm>
              <a:off x="1464480" y="3259440"/>
              <a:ext cx="3813480" cy="226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EE5DF0-E75A-486B-ADD8-198BCDC28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120" y="3250080"/>
                <a:ext cx="3832200" cy="22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2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Replacing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139364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df.fillna</a:t>
            </a:r>
            <a:r>
              <a:rPr lang="en-US" dirty="0"/>
              <a:t>(130,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0AD603-0101-44C7-9F56-93BE867E3912}"/>
                  </a:ext>
                </a:extLst>
              </p14:cNvPr>
              <p14:cNvContentPartPr/>
              <p14:nvPr/>
            </p14:nvContentPartPr>
            <p14:xfrm>
              <a:off x="1857240" y="3732480"/>
              <a:ext cx="1027440" cy="37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0AD603-0101-44C7-9F56-93BE867E3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880" y="3723120"/>
                <a:ext cx="104616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1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Replacing Nulls in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85071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(‘data.csv’)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df[“Calories”].</a:t>
            </a:r>
            <a:r>
              <a:rPr lang="en-US" dirty="0" err="1"/>
              <a:t>fillna</a:t>
            </a:r>
            <a:r>
              <a:rPr lang="en-US" dirty="0"/>
              <a:t>(130,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D6AC00-ACF1-4E69-8F45-25178F648D1E}"/>
                  </a:ext>
                </a:extLst>
              </p14:cNvPr>
              <p14:cNvContentPartPr/>
              <p14:nvPr/>
            </p14:nvContentPartPr>
            <p14:xfrm>
              <a:off x="1616400" y="3768480"/>
              <a:ext cx="250200" cy="36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D6AC00-ACF1-4E69-8F45-25178F648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3759120"/>
                <a:ext cx="26892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4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Replace the Nulls</a:t>
            </a:r>
            <a:br>
              <a:rPr lang="en-US" dirty="0"/>
            </a:br>
            <a:r>
              <a:rPr lang="en-US" dirty="0"/>
              <a:t>Using mean, median,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= the average value</a:t>
            </a:r>
          </a:p>
          <a:p>
            <a:endParaRPr lang="en-US" dirty="0"/>
          </a:p>
          <a:p>
            <a:r>
              <a:rPr lang="en-US" dirty="0"/>
              <a:t>Median = the value in the middle, after you have sorted all the values ascending</a:t>
            </a:r>
          </a:p>
          <a:p>
            <a:endParaRPr lang="en-US" dirty="0"/>
          </a:p>
          <a:p>
            <a:r>
              <a:rPr lang="en-US" dirty="0"/>
              <a:t>Mode = the value that appears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29912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df["Calories"].mean()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60CD9A-E127-40B1-811D-FA0EAC329CC7}"/>
                  </a:ext>
                </a:extLst>
              </p14:cNvPr>
              <p14:cNvContentPartPr/>
              <p14:nvPr/>
            </p14:nvContentPartPr>
            <p14:xfrm>
              <a:off x="1267920" y="3339720"/>
              <a:ext cx="3643920" cy="200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60CD9A-E127-40B1-811D-FA0EAC329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560" y="3330360"/>
                <a:ext cx="3662640" cy="20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df["Calories"].median()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x = df["Calories"].mode()[0]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Fixing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df[‘Date’] = </a:t>
            </a:r>
            <a:r>
              <a:rPr lang="en-US" dirty="0" err="1">
                <a:latin typeface="Consolas" panose="020B0609020204030204" pitchFamily="49" charset="0"/>
              </a:rPr>
              <a:t>pd.to_datatime</a:t>
            </a:r>
            <a:r>
              <a:rPr lang="en-US" dirty="0">
                <a:latin typeface="Consolas" panose="020B0609020204030204" pitchFamily="49" charset="0"/>
              </a:rPr>
              <a:t>(df[‘Date’])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df.dropna</a:t>
            </a:r>
            <a:r>
              <a:rPr lang="en-US" dirty="0">
                <a:latin typeface="Consolas" panose="020B0609020204030204" pitchFamily="49" charset="0"/>
              </a:rPr>
              <a:t>(subset=[‘Date’],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  <a:endParaRPr lang="en-US" dirty="0"/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629DB-E86D-4DB1-82F1-773C4208889F}"/>
              </a:ext>
            </a:extLst>
          </p:cNvPr>
          <p:cNvCxnSpPr>
            <a:cxnSpLocks/>
          </p:cNvCxnSpPr>
          <p:nvPr/>
        </p:nvCxnSpPr>
        <p:spPr>
          <a:xfrm flipH="1" flipV="1">
            <a:off x="4706224" y="3482449"/>
            <a:ext cx="1057013" cy="9563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E527D-B879-4C54-89F8-B0710259E53A}"/>
                  </a:ext>
                </a:extLst>
              </p14:cNvPr>
              <p14:cNvContentPartPr/>
              <p14:nvPr/>
            </p14:nvContentPartPr>
            <p14:xfrm>
              <a:off x="205560" y="2241360"/>
              <a:ext cx="8286840" cy="368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E527D-B879-4C54-89F8-B0710259E5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232000"/>
                <a:ext cx="8305560" cy="37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Fixing wrong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df =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i="1" dirty="0">
                <a:latin typeface="Consolas" panose="020B0609020204030204" pitchFamily="49" charset="0"/>
              </a:rPr>
              <a:t>We want to change line 9 Duration to be 45 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[9, ‘Duration’] = 45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F8ED2-95CD-4CA4-9A03-2D4303F53012}"/>
                  </a:ext>
                </a:extLst>
              </p14:cNvPr>
              <p14:cNvContentPartPr/>
              <p14:nvPr/>
            </p14:nvContentPartPr>
            <p14:xfrm>
              <a:off x="3223440" y="3447000"/>
              <a:ext cx="5528160" cy="247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F8ED2-95CD-4CA4-9A03-2D4303F530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080" y="3437640"/>
                <a:ext cx="554688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Fixing wrong info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</a:rPr>
              <a:t>df.index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= 120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C9FAD7-43E4-4DEC-B26E-E066F45CC4B6}"/>
                  </a:ext>
                </a:extLst>
              </p14:cNvPr>
              <p14:cNvContentPartPr/>
              <p14:nvPr/>
            </p14:nvContentPartPr>
            <p14:xfrm>
              <a:off x="1214280" y="3625560"/>
              <a:ext cx="2831400" cy="51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C9FAD7-43E4-4DEC-B26E-E066F45CC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3616200"/>
                <a:ext cx="285012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9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/>
          <a:lstStyle/>
          <a:p>
            <a:r>
              <a:rPr lang="en-US" dirty="0"/>
              <a:t>Data Cleansing</a:t>
            </a:r>
          </a:p>
          <a:p>
            <a:r>
              <a:rPr lang="en-US" dirty="0"/>
              <a:t>Data fill</a:t>
            </a:r>
          </a:p>
          <a:p>
            <a:r>
              <a:rPr lang="en-US" dirty="0"/>
              <a:t>Data normalization</a:t>
            </a:r>
          </a:p>
          <a:p>
            <a:r>
              <a:rPr lang="en-US" dirty="0"/>
              <a:t>Merges and joins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Statistical analysis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Loading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25331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Removing rows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</a:rPr>
              <a:t>df.index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</a:t>
            </a:r>
            <a:r>
              <a:rPr lang="en-US" dirty="0" err="1">
                <a:latin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df.drop</a:t>
            </a:r>
            <a:r>
              <a:rPr lang="en-US" dirty="0">
                <a:latin typeface="Consolas" panose="020B0609020204030204" pitchFamily="49" charset="0"/>
              </a:rPr>
              <a:t>(x,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df.to_string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0822B-C3B1-4FBE-AA8E-E7DFB519984E}"/>
                  </a:ext>
                </a:extLst>
              </p14:cNvPr>
              <p14:cNvContentPartPr/>
              <p14:nvPr/>
            </p14:nvContentPartPr>
            <p14:xfrm>
              <a:off x="1696680" y="4786200"/>
              <a:ext cx="1080720" cy="6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0822B-C3B1-4FBE-AA8E-E7DFB5199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4776840"/>
                <a:ext cx="109944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6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Dealing with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('data1.csv')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df.duplicated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53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Dealing with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('data1.csv’)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df.drop_duplicates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df.duplicated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14:cNvPr>
              <p14:cNvContentPartPr/>
              <p14:nvPr/>
            </p14:nvContentPartPr>
            <p14:xfrm>
              <a:off x="312480" y="1661040"/>
              <a:ext cx="9233640" cy="328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651680"/>
                <a:ext cx="925236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0A4-CDF2-43A7-9EE1-C889D942A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&amp; Practice with Pandas</a:t>
            </a:r>
          </a:p>
        </p:txBody>
      </p:sp>
    </p:spTree>
    <p:extLst>
      <p:ext uri="{BB962C8B-B14F-4D97-AF65-F5344CB8AC3E}">
        <p14:creationId xmlns:p14="http://schemas.microsoft.com/office/powerpoint/2010/main" val="1707934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Plotting directly from a 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(“data.csv”)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df.plot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87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Creating a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08886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pd.read_csv</a:t>
            </a:r>
            <a:r>
              <a:rPr lang="en-US" dirty="0">
                <a:latin typeface="Consolas" panose="020B0609020204030204" pitchFamily="49" charset="0"/>
              </a:rPr>
              <a:t>(‘data.csv’)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df.plot</a:t>
            </a:r>
            <a:r>
              <a:rPr lang="en-US" dirty="0">
                <a:latin typeface="Consolas" panose="020B0609020204030204" pitchFamily="49" charset="0"/>
              </a:rPr>
              <a:t>(kind = “scatter”, x = “Duration”, y = “Calories”)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13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Creating a Histogram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088868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("data.csv")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df["Duration"].plot(kind ='hist')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6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815452" cy="3601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we need to gather our data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(“titanic.csv”)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8433076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160016"/>
            <a:ext cx="11380773" cy="36012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wanted to use the data straight from the web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(“https://raw.githubusercontent.com/</a:t>
            </a:r>
            <a:r>
              <a:rPr lang="en-US" dirty="0" err="1"/>
              <a:t>datasciencedojo</a:t>
            </a:r>
            <a:r>
              <a:rPr lang="en-US" dirty="0"/>
              <a:t>/datasets/master/titanic.csv”)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3B578C-8E50-43EC-A5B1-D8D24F56654C}"/>
                  </a:ext>
                </a:extLst>
              </p14:cNvPr>
              <p14:cNvContentPartPr/>
              <p14:nvPr/>
            </p14:nvContentPartPr>
            <p14:xfrm>
              <a:off x="5125680" y="3402360"/>
              <a:ext cx="616320" cy="68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3B578C-8E50-43EC-A5B1-D8D24F566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320" y="3393000"/>
                <a:ext cx="63504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5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Customizing </a:t>
            </a:r>
            <a:br>
              <a:rPr lang="en-US" dirty="0"/>
            </a:br>
            <a:r>
              <a:rPr lang="en-US" dirty="0"/>
              <a:t>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2947"/>
            <a:ext cx="10894212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137D95-49C2-4745-94B6-587C3B08D9B9}"/>
                  </a:ext>
                </a:extLst>
              </p14:cNvPr>
              <p14:cNvContentPartPr/>
              <p14:nvPr/>
            </p14:nvContentPartPr>
            <p14:xfrm>
              <a:off x="2759400" y="553680"/>
              <a:ext cx="1464840" cy="508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137D95-49C2-4745-94B6-587C3B08D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040" y="544320"/>
                <a:ext cx="1483560" cy="51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3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Remember: Pandas is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5"/>
            <a:ext cx="7335835" cy="413628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You have to install it first:</a:t>
            </a:r>
          </a:p>
          <a:p>
            <a:pPr marL="0" indent="0" algn="ctr">
              <a:buNone/>
            </a:pPr>
            <a:r>
              <a:rPr lang="en-US" dirty="0"/>
              <a:t>pip install pandas</a:t>
            </a:r>
          </a:p>
          <a:p>
            <a:pPr marL="0" indent="0" algn="ctr">
              <a:buNone/>
            </a:pPr>
            <a:r>
              <a:rPr lang="en-US" dirty="0"/>
              <a:t>You have to import it at the beginning of every file:</a:t>
            </a:r>
          </a:p>
          <a:p>
            <a:pPr marL="0" indent="0" algn="ctr">
              <a:buNone/>
            </a:pPr>
            <a:r>
              <a:rPr lang="en-US" dirty="0"/>
              <a:t>import pandas as pd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Skipping</a:t>
            </a:r>
            <a:br>
              <a:rPr lang="en-US" dirty="0"/>
            </a:br>
            <a:r>
              <a:rPr lang="en-US" dirty="0"/>
              <a:t>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192947"/>
            <a:ext cx="11372385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skiprows</a:t>
            </a:r>
            <a:r>
              <a:rPr lang="en-US" b="1" dirty="0">
                <a:solidFill>
                  <a:srgbClr val="FF0000"/>
                </a:solidFill>
              </a:rPr>
              <a:t>=[0])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titanic_data.head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76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351" y="415106"/>
            <a:ext cx="4308304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Saving to a</a:t>
            </a:r>
            <a:br>
              <a:rPr lang="en-US" dirty="0"/>
            </a:br>
            <a:r>
              <a:rPr lang="en-US" dirty="0"/>
              <a:t>new .csv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192947"/>
            <a:ext cx="11238161" cy="6375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 err="1"/>
              <a:t>col_names</a:t>
            </a:r>
            <a:r>
              <a:rPr lang="en-US" dirty="0"/>
              <a:t> = ["Id", </a:t>
            </a:r>
          </a:p>
          <a:p>
            <a:pPr marL="0" indent="0">
              <a:buNone/>
            </a:pPr>
            <a:r>
              <a:rPr lang="en-US" dirty="0"/>
              <a:t>        "Survived", </a:t>
            </a:r>
          </a:p>
          <a:p>
            <a:pPr marL="0" indent="0">
              <a:buNone/>
            </a:pPr>
            <a:r>
              <a:rPr lang="en-US" dirty="0"/>
              <a:t>        "Passenger Class", </a:t>
            </a:r>
          </a:p>
          <a:p>
            <a:pPr marL="0" indent="0">
              <a:buNone/>
            </a:pPr>
            <a:r>
              <a:rPr lang="en-US" dirty="0"/>
              <a:t>        "Full Name", </a:t>
            </a:r>
          </a:p>
          <a:p>
            <a:pPr marL="0" indent="0">
              <a:buNone/>
            </a:pPr>
            <a:r>
              <a:rPr lang="en-US" dirty="0"/>
              <a:t>        "Gender", </a:t>
            </a:r>
          </a:p>
          <a:p>
            <a:pPr marL="0" indent="0">
              <a:buNone/>
            </a:pPr>
            <a:r>
              <a:rPr lang="en-US" dirty="0"/>
              <a:t>        "Age", </a:t>
            </a:r>
          </a:p>
          <a:p>
            <a:pPr marL="0" indent="0">
              <a:buNone/>
            </a:pPr>
            <a:r>
              <a:rPr lang="en-US" dirty="0"/>
              <a:t>        "</a:t>
            </a:r>
            <a:r>
              <a:rPr lang="en-US" dirty="0" err="1"/>
              <a:t>SibSp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        "Parch", </a:t>
            </a:r>
          </a:p>
          <a:p>
            <a:pPr marL="0" indent="0">
              <a:buNone/>
            </a:pPr>
            <a:r>
              <a:rPr lang="en-US" dirty="0"/>
              <a:t>        "Ticket Number", </a:t>
            </a:r>
          </a:p>
          <a:p>
            <a:pPr marL="0" indent="0">
              <a:buNone/>
            </a:pPr>
            <a:r>
              <a:rPr lang="en-US" dirty="0"/>
              <a:t>        "Price", </a:t>
            </a:r>
          </a:p>
          <a:p>
            <a:pPr marL="0" indent="0">
              <a:buNone/>
            </a:pPr>
            <a:r>
              <a:rPr lang="en-US" dirty="0"/>
              <a:t>        "Cabin", </a:t>
            </a:r>
          </a:p>
          <a:p>
            <a:pPr marL="0" indent="0">
              <a:buNone/>
            </a:pPr>
            <a:r>
              <a:rPr lang="en-US" dirty="0"/>
              <a:t>        "Station"] </a:t>
            </a:r>
          </a:p>
          <a:p>
            <a:pPr marL="0" indent="0">
              <a:buNone/>
            </a:pPr>
            <a:r>
              <a:rPr lang="en-US" dirty="0" err="1"/>
              <a:t>titanic_data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r"C</a:t>
            </a:r>
            <a:r>
              <a:rPr lang="en-US" dirty="0"/>
              <a:t>:\Users\User\Desktop\DAP2022\titanic.csv", names=</a:t>
            </a:r>
            <a:r>
              <a:rPr lang="en-US" dirty="0" err="1"/>
              <a:t>col_names</a:t>
            </a:r>
            <a:r>
              <a:rPr lang="en-US" dirty="0"/>
              <a:t>, </a:t>
            </a:r>
            <a:r>
              <a:rPr lang="en-US" dirty="0" err="1"/>
              <a:t>skiprows</a:t>
            </a:r>
            <a:r>
              <a:rPr lang="en-US" dirty="0"/>
              <a:t>=[0])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titanic_data.to_csv</a:t>
            </a:r>
            <a:r>
              <a:rPr lang="en-US" b="1" dirty="0">
                <a:solidFill>
                  <a:srgbClr val="FF0000"/>
                </a:solidFill>
              </a:rPr>
              <a:t>('use_titanic.csv', index=False)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F12BA2-F028-4A47-8AA4-1A5747325565}"/>
                  </a:ext>
                </a:extLst>
              </p14:cNvPr>
              <p14:cNvContentPartPr/>
              <p14:nvPr/>
            </p14:nvContentPartPr>
            <p14:xfrm>
              <a:off x="687600" y="6107760"/>
              <a:ext cx="6447600" cy="1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F12BA2-F028-4A47-8AA4-1A5747325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6098400"/>
                <a:ext cx="646632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9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0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charRg st="370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charRg st="370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.csv from scratch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('cities.csv')</a:t>
            </a:r>
          </a:p>
        </p:txBody>
      </p:sp>
    </p:spTree>
    <p:extLst>
      <p:ext uri="{BB962C8B-B14F-4D97-AF65-F5344CB8AC3E}">
        <p14:creationId xmlns:p14="http://schemas.microsoft.com/office/powerpoint/2010/main" val="40569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Viewing the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b="0" dirty="0">
                <a:effectLst/>
                <a:latin typeface="Consolas" panose="020B0609020204030204" pitchFamily="49" charset="0"/>
              </a:rPr>
              <a:t>df = </a:t>
            </a:r>
            <a:r>
              <a:rPr lang="en-US" sz="30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000" b="0" dirty="0">
                <a:effectLst/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3000" b="0" dirty="0">
                <a:effectLst/>
                <a:latin typeface="Consolas" panose="020B0609020204030204" pitchFamily="49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60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Saving the file without indexes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258358" cy="3927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r>
              <a:rPr lang="en-US" sz="28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('cities.csv’, index=False)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df = </a:t>
            </a:r>
            <a:r>
              <a:rPr lang="en-US" sz="2800" dirty="0" err="1">
                <a:latin typeface="Consolas" panose="020B0609020204030204" pitchFamily="49" charset="0"/>
              </a:rPr>
              <a:t>pd.read_csv</a:t>
            </a:r>
            <a:r>
              <a:rPr lang="en-US" sz="2800" dirty="0"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print(df)</a:t>
            </a:r>
          </a:p>
          <a:p>
            <a:pPr marL="0" indent="0">
              <a:buNone/>
            </a:pP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14:cNvPr>
              <p14:cNvContentPartPr/>
              <p14:nvPr/>
            </p14:nvContentPartPr>
            <p14:xfrm>
              <a:off x="6125760" y="592920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5919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F46-4ED9-4618-ADD3-1962A746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Individual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39F9-6CB2-404E-9A2F-648C4C59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your own .csv file with data and save it</a:t>
            </a:r>
          </a:p>
          <a:p>
            <a:endParaRPr lang="en-US" sz="3200" dirty="0"/>
          </a:p>
          <a:p>
            <a:r>
              <a:rPr lang="en-US" sz="3200" dirty="0"/>
              <a:t>Make a change to it and save it with a different name and send me both in a Slack message</a:t>
            </a:r>
          </a:p>
        </p:txBody>
      </p:sp>
    </p:spTree>
    <p:extLst>
      <p:ext uri="{BB962C8B-B14F-4D97-AF65-F5344CB8AC3E}">
        <p14:creationId xmlns:p14="http://schemas.microsoft.com/office/powerpoint/2010/main" val="18159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DBC-B171-4F91-B2EA-B04CBB63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Quick Housekeeping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FDFB-7CD3-45E8-A5BD-28052805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969712" cy="360121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You’ve made it halfway! Congrats!</a:t>
            </a:r>
          </a:p>
          <a:p>
            <a:r>
              <a:rPr lang="en-US" sz="3200" dirty="0"/>
              <a:t>Come up with 2-3 questions that you want Xavier to answer tomorrow &amp; send them to him in Slack</a:t>
            </a:r>
          </a:p>
          <a:p>
            <a:r>
              <a:rPr lang="en-US" sz="3200" dirty="0"/>
              <a:t>Need to have some capstone data that you can work with next week</a:t>
            </a:r>
          </a:p>
          <a:p>
            <a:r>
              <a:rPr lang="en-US" sz="3200" dirty="0"/>
              <a:t>Your Data Structure document is due by next Thursday</a:t>
            </a:r>
          </a:p>
        </p:txBody>
      </p:sp>
    </p:spTree>
    <p:extLst>
      <p:ext uri="{BB962C8B-B14F-4D97-AF65-F5344CB8AC3E}">
        <p14:creationId xmlns:p14="http://schemas.microsoft.com/office/powerpoint/2010/main" val="16426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ED9B-333E-4D5D-87F0-2FDE1399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DataFrames</a:t>
            </a:r>
            <a:r>
              <a:rPr lang="en-US" dirty="0"/>
              <a:t> &amp;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6497-A8A5-44DD-9DDE-E69D568FE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8ED1-C977-4913-8168-403932A6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2-dimensional data structure</a:t>
            </a:r>
          </a:p>
          <a:p>
            <a:r>
              <a:rPr lang="en-US" dirty="0"/>
              <a:t>2-dimensional array</a:t>
            </a:r>
          </a:p>
          <a:p>
            <a:r>
              <a:rPr lang="en-US" dirty="0"/>
              <a:t>Table with rows &amp;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740E-B79E-440B-92A6-C1DC7AF9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176E-6483-4E5C-BB52-339364211A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Column within a table</a:t>
            </a:r>
          </a:p>
          <a:p>
            <a:r>
              <a:rPr lang="en-US" dirty="0"/>
              <a:t>1 dimensional array holding data of any types.</a:t>
            </a:r>
          </a:p>
        </p:txBody>
      </p:sp>
    </p:spTree>
    <p:extLst>
      <p:ext uri="{BB962C8B-B14F-4D97-AF65-F5344CB8AC3E}">
        <p14:creationId xmlns:p14="http://schemas.microsoft.com/office/powerpoint/2010/main" val="32877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b="0" dirty="0"/>
              <a:t>(create a Python file named week6a)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14:cNvPr>
              <p14:cNvContentPartPr/>
              <p14:nvPr/>
            </p14:nvContentPartPr>
            <p14:xfrm>
              <a:off x="187560" y="2464560"/>
              <a:ext cx="9180000" cy="358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2455200"/>
                <a:ext cx="919872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1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568656" cy="378616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0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1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   Health     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D3A052-3E65-4BBB-A158-72C4E852298B}"/>
                  </a:ext>
                </a:extLst>
              </p14:cNvPr>
              <p14:cNvContentPartPr/>
              <p14:nvPr/>
            </p14:nvContentPartPr>
            <p14:xfrm>
              <a:off x="1267920" y="1982520"/>
              <a:ext cx="5617080" cy="424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D3A052-3E65-4BBB-A158-72C4E85229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560" y="1973160"/>
                <a:ext cx="5635800" cy="42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5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2832</Words>
  <Application>Microsoft Office PowerPoint</Application>
  <PresentationFormat>Widescreen</PresentationFormat>
  <Paragraphs>450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Consolas</vt:lpstr>
      <vt:lpstr>Neue Haas Grotesk Text Pro</vt:lpstr>
      <vt:lpstr>PunchcardVTI</vt:lpstr>
      <vt:lpstr>We are starting with Coursera tonight.</vt:lpstr>
      <vt:lpstr>Pandas</vt:lpstr>
      <vt:lpstr>What is Pandas</vt:lpstr>
      <vt:lpstr>Pandas vs NumPy</vt:lpstr>
      <vt:lpstr>What can Pandas do?</vt:lpstr>
      <vt:lpstr>Remember: Pandas is a Module</vt:lpstr>
      <vt:lpstr>DataFrames &amp; Series</vt:lpstr>
      <vt:lpstr>DataFrame Example (create a Python file named week6a)</vt:lpstr>
      <vt:lpstr>You should have</vt:lpstr>
      <vt:lpstr>Finding the location</vt:lpstr>
      <vt:lpstr>You should have</vt:lpstr>
      <vt:lpstr>More than 1 line</vt:lpstr>
      <vt:lpstr>You should have</vt:lpstr>
      <vt:lpstr>Naming the Rows</vt:lpstr>
      <vt:lpstr>You should have</vt:lpstr>
      <vt:lpstr>Locating a specific row</vt:lpstr>
      <vt:lpstr>You should have</vt:lpstr>
      <vt:lpstr>Series Example (create a Python file named week6b)</vt:lpstr>
      <vt:lpstr>Finding the location</vt:lpstr>
      <vt:lpstr>You should have</vt:lpstr>
      <vt:lpstr>Naming the Rows</vt:lpstr>
      <vt:lpstr>You should have</vt:lpstr>
      <vt:lpstr>Locating a specific row</vt:lpstr>
      <vt:lpstr>You should have</vt:lpstr>
      <vt:lpstr>Now, Let’s try in Jupyter Notebook</vt:lpstr>
      <vt:lpstr>Sorting dataframes</vt:lpstr>
      <vt:lpstr>Reading .csv files</vt:lpstr>
      <vt:lpstr>What is a .CSV file???</vt:lpstr>
      <vt:lpstr>We can use Pandas to read *Create python file week6c*</vt:lpstr>
      <vt:lpstr>PowerPoint Presentation</vt:lpstr>
      <vt:lpstr>max_rows</vt:lpstr>
      <vt:lpstr>max_rows cont.</vt:lpstr>
      <vt:lpstr>Viewing the FIRST 10 rows</vt:lpstr>
      <vt:lpstr>Viewing the LAST 10 rows</vt:lpstr>
      <vt:lpstr>Information about the data</vt:lpstr>
      <vt:lpstr>PowerPoint Presentation</vt:lpstr>
      <vt:lpstr>PowerPoint Presentation</vt:lpstr>
      <vt:lpstr>Let’s find the Nulls</vt:lpstr>
      <vt:lpstr>Dropping the nulls #1</vt:lpstr>
      <vt:lpstr>Dropping the nulls #2</vt:lpstr>
      <vt:lpstr>Replacing Nulls</vt:lpstr>
      <vt:lpstr>Replacing Nulls in Specific Columns</vt:lpstr>
      <vt:lpstr>Replace the Nulls Using mean, median, mode</vt:lpstr>
      <vt:lpstr>MEAN</vt:lpstr>
      <vt:lpstr>MEDIAN</vt:lpstr>
      <vt:lpstr>MODE</vt:lpstr>
      <vt:lpstr>Fixing dates</vt:lpstr>
      <vt:lpstr>Fixing wrong info</vt:lpstr>
      <vt:lpstr>Fixing wrong info in LARGE sets</vt:lpstr>
      <vt:lpstr>Removing rows in LARGE sets</vt:lpstr>
      <vt:lpstr>Dealing with Duplicates</vt:lpstr>
      <vt:lpstr>Dealing with Duplicates</vt:lpstr>
      <vt:lpstr>Plotting &amp; Practice with Pandas</vt:lpstr>
      <vt:lpstr>Plotting directly from a .csv</vt:lpstr>
      <vt:lpstr>Creating a scatter plot</vt:lpstr>
      <vt:lpstr>Creating a Histogram plot</vt:lpstr>
      <vt:lpstr>Practice with .csv files</vt:lpstr>
      <vt:lpstr>Practice with .csv files</vt:lpstr>
      <vt:lpstr>Customizing  Headers</vt:lpstr>
      <vt:lpstr>Skipping Rows</vt:lpstr>
      <vt:lpstr>Saving to a new .csv file</vt:lpstr>
      <vt:lpstr>Creating a .csv from scratch</vt:lpstr>
      <vt:lpstr>Viewing the file</vt:lpstr>
      <vt:lpstr>Saving the file without indexes</vt:lpstr>
      <vt:lpstr>Individual Practice</vt:lpstr>
      <vt:lpstr>Quick Housekeeping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starting with Coursera tonight.</dc:title>
  <dc:creator>Ashley Hunter</dc:creator>
  <cp:lastModifiedBy>Ashley Hunter</cp:lastModifiedBy>
  <cp:revision>12</cp:revision>
  <dcterms:created xsi:type="dcterms:W3CDTF">2022-02-13T00:50:15Z</dcterms:created>
  <dcterms:modified xsi:type="dcterms:W3CDTF">2022-02-17T03:19:33Z</dcterms:modified>
</cp:coreProperties>
</file>