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5" r:id="rId7"/>
    <p:sldId id="260" r:id="rId8"/>
    <p:sldId id="261" r:id="rId9"/>
    <p:sldId id="26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3871" autoAdjust="0"/>
  </p:normalViewPr>
  <p:slideViewPr>
    <p:cSldViewPr snapToGrid="0">
      <p:cViewPr varScale="1">
        <p:scale>
          <a:sx n="62" d="100"/>
          <a:sy n="62" d="100"/>
        </p:scale>
        <p:origin x="509" y="67"/>
      </p:cViewPr>
      <p:guideLst/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53" d="100"/>
        <a:sy n="15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linkedin.com/in/johanbe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anBester/JBBesterCapstoneProject" TargetMode="External"/><Relationship Id="rId2" Type="http://schemas.openxmlformats.org/officeDocument/2006/relationships/hyperlink" Target="https://trello.com/b/zWx1qQFB/stix-fma-fun-fin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hanBester/JBBesterCapstoneProject/tree/master/DOC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ix-fma-funfinder.netlify.app/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7CB8-A072-48EC-BAAA-A9772AED1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STIX FMA Fun 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ED8C9-F95A-4727-8CF7-A8999EAA9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Johan Bester</a:t>
            </a:r>
          </a:p>
          <a:p>
            <a:r>
              <a:rPr lang="en-US" dirty="0"/>
              <a:t>Savvy Coders June 2020 Cohort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78DD7-9BB7-4C8E-A422-6712D1982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02" y="509086"/>
            <a:ext cx="1792527" cy="179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7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AD7A-6CBB-49EC-94B6-5A5D5C50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Johan Bester</a:t>
            </a:r>
            <a:br>
              <a:rPr lang="en-US" dirty="0"/>
            </a:br>
            <a:br>
              <a:rPr lang="en-US" sz="800" dirty="0"/>
            </a:br>
            <a:r>
              <a:rPr lang="en-US" sz="1800" dirty="0"/>
              <a:t>Creator of the Fun Finder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BB1B5-C57A-4E16-BAC2-819C27871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104" y="2019549"/>
            <a:ext cx="4807239" cy="801943"/>
          </a:xfrm>
        </p:spPr>
        <p:txBody>
          <a:bodyPr>
            <a:normAutofit/>
          </a:bodyPr>
          <a:lstStyle/>
          <a:p>
            <a:r>
              <a:rPr lang="en-US" sz="2800" dirty="0"/>
              <a:t>Front-end Developer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2CA5F-6247-4915-9844-0CC1B0129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5104" y="2824269"/>
            <a:ext cx="4979772" cy="2644457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31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Linkedin.com/in/johanbester/</a:t>
            </a:r>
            <a:endParaRPr lang="en-US" sz="31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3100" dirty="0"/>
              <a:t>Johan.bester@yahoo.com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3000" dirty="0"/>
              <a:t>618-670-3643</a:t>
            </a:r>
            <a:endParaRPr lang="en-US" sz="23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C2042B-1D7B-401D-89AD-E3CEF7D0C39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00179" y="432486"/>
            <a:ext cx="4345615" cy="6079525"/>
          </a:xfrm>
        </p:spPr>
      </p:pic>
    </p:spTree>
    <p:extLst>
      <p:ext uri="{BB962C8B-B14F-4D97-AF65-F5344CB8AC3E}">
        <p14:creationId xmlns:p14="http://schemas.microsoft.com/office/powerpoint/2010/main" val="149843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94C8-506E-4531-99CE-7D18BFA87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762" y="853707"/>
            <a:ext cx="9603275" cy="1049235"/>
          </a:xfrm>
        </p:spPr>
        <p:txBody>
          <a:bodyPr>
            <a:normAutofit/>
          </a:bodyPr>
          <a:lstStyle/>
          <a:p>
            <a:r>
              <a:rPr lang="en-US" sz="3600" dirty="0"/>
              <a:t>Filipino Martial Arts (FMA)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8EDD-3B4A-4832-8482-9053ECF3C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952368"/>
            <a:ext cx="8319195" cy="3892377"/>
          </a:xfrm>
          <a:noFill/>
        </p:spPr>
        <p:txBody>
          <a:bodyPr>
            <a:normAutofit fontScale="25000" lnSpcReduction="20000"/>
          </a:bodyPr>
          <a:lstStyle/>
          <a:p>
            <a:r>
              <a:rPr lang="en-US" sz="16800" dirty="0"/>
              <a:t>One of the fastest growing sports</a:t>
            </a:r>
          </a:p>
          <a:p>
            <a:r>
              <a:rPr lang="en-US" sz="16800" dirty="0"/>
              <a:t>FMA is easy for anybody to learn</a:t>
            </a:r>
          </a:p>
          <a:p>
            <a:r>
              <a:rPr lang="en-US" sz="16800" dirty="0"/>
              <a:t>One of the most effective self-defense systems</a:t>
            </a:r>
          </a:p>
          <a:p>
            <a:r>
              <a:rPr lang="en-US" sz="16800" dirty="0"/>
              <a:t>Finding FMA venues &amp; events is hard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AD06D-65ED-4138-BC30-B54B4627B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640" y="2425218"/>
            <a:ext cx="3348224" cy="443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2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213A-E14F-4EEA-9996-7FBDF754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817" y="804519"/>
            <a:ext cx="9745037" cy="1049235"/>
          </a:xfrm>
        </p:spPr>
        <p:txBody>
          <a:bodyPr>
            <a:normAutofit/>
          </a:bodyPr>
          <a:lstStyle/>
          <a:p>
            <a:r>
              <a:rPr lang="en-US" sz="3600" dirty="0"/>
              <a:t> STIX FMA Fun Finder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E270A-A1A5-4FAF-871D-0B8D00CBD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817" y="1853754"/>
            <a:ext cx="9745038" cy="4287554"/>
          </a:xfrm>
        </p:spPr>
        <p:txBody>
          <a:bodyPr>
            <a:normAutofit fontScale="92500" lnSpcReduction="10000"/>
          </a:bodyPr>
          <a:lstStyle/>
          <a:p>
            <a:r>
              <a:rPr lang="en-US" sz="3900" dirty="0"/>
              <a:t>Only one other option in the market </a:t>
            </a:r>
          </a:p>
          <a:p>
            <a:r>
              <a:rPr lang="en-US" sz="3900" dirty="0"/>
              <a:t>My solution is better, It’s unique and free to use</a:t>
            </a:r>
          </a:p>
          <a:p>
            <a:r>
              <a:rPr lang="en-US" sz="3900" dirty="0"/>
              <a:t>Will feature info on most venues &amp; events in N.A.</a:t>
            </a:r>
          </a:p>
          <a:p>
            <a:r>
              <a:rPr lang="en-US" sz="3900" dirty="0"/>
              <a:t>STIX will help FMA practitioners find each other</a:t>
            </a:r>
            <a:br>
              <a:rPr lang="en-US" sz="3900" dirty="0"/>
            </a:br>
            <a:r>
              <a:rPr lang="en-US" sz="3900" dirty="0"/>
              <a:t>	Provide clubs and schools more business</a:t>
            </a:r>
            <a:br>
              <a:rPr lang="en-US" sz="3900" dirty="0"/>
            </a:br>
            <a:r>
              <a:rPr lang="en-US" sz="3900" dirty="0"/>
              <a:t>	Grow the FMA sport in general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1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600E-D54C-449C-BC22-616895BA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531" y="804519"/>
            <a:ext cx="9720324" cy="1049235"/>
          </a:xfrm>
        </p:spPr>
        <p:txBody>
          <a:bodyPr>
            <a:normAutofit/>
          </a:bodyPr>
          <a:lstStyle/>
          <a:p>
            <a:r>
              <a:rPr lang="en-US" sz="3600" dirty="0"/>
              <a:t>STIX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DE57E-047D-4069-A28E-B3664B5C1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530" y="2015732"/>
            <a:ext cx="9984259" cy="345061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800" dirty="0"/>
              <a:t>Trello Board – Kanban style project board</a:t>
            </a:r>
            <a:br>
              <a:rPr lang="en-US" sz="2800" dirty="0"/>
            </a:br>
            <a:r>
              <a:rPr lang="en-US" sz="2800" dirty="0"/>
              <a:t>	(</a:t>
            </a:r>
            <a:r>
              <a:rPr lang="en-US" sz="2800" dirty="0">
                <a:hlinkClick r:id="rId2"/>
              </a:rPr>
              <a:t>https://trello.com/b/zWx1qQFB/stix-fma-fun-finder</a:t>
            </a:r>
            <a:r>
              <a:rPr lang="en-US" sz="2800" dirty="0"/>
              <a:t>)</a:t>
            </a:r>
          </a:p>
          <a:p>
            <a:pPr lvl="0"/>
            <a:r>
              <a:rPr lang="en-US" sz="2800" dirty="0"/>
              <a:t>Github Repository 	</a:t>
            </a:r>
            <a:r>
              <a:rPr lang="en-US" sz="2800" u="sng" dirty="0"/>
              <a:t>(</a:t>
            </a:r>
            <a:r>
              <a:rPr lang="en-US" sz="2800" u="sng" dirty="0">
                <a:hlinkClick r:id="rId3"/>
              </a:rPr>
              <a:t>https://github.com/JohanBester/JBBesterCapstoneProject</a:t>
            </a:r>
            <a:r>
              <a:rPr lang="en-US" sz="2800" u="sng" dirty="0"/>
              <a:t>)</a:t>
            </a:r>
          </a:p>
          <a:p>
            <a:pPr lvl="0"/>
            <a:r>
              <a:rPr lang="en-US" sz="2800" dirty="0"/>
              <a:t>Documents like UI / UX - Mockups and project plan in GitHub 	(</a:t>
            </a:r>
            <a:r>
              <a:rPr lang="en-US" sz="2800" dirty="0">
                <a:hlinkClick r:id="rId4"/>
              </a:rPr>
              <a:t>https://github.com/JohanBester/JBBesterCapstoneProject/tree/master/DOCS</a:t>
            </a:r>
            <a:r>
              <a:rPr lang="en-US" sz="2800" dirty="0"/>
              <a:t>)</a:t>
            </a:r>
          </a:p>
          <a:p>
            <a:pPr lvl="0"/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600E-D54C-449C-BC22-616895BA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531" y="804519"/>
            <a:ext cx="9720324" cy="1049235"/>
          </a:xfrm>
        </p:spPr>
        <p:txBody>
          <a:bodyPr>
            <a:normAutofit/>
          </a:bodyPr>
          <a:lstStyle/>
          <a:p>
            <a:r>
              <a:rPr lang="en-US" sz="3600" dirty="0"/>
              <a:t>STIX Project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DE57E-047D-4069-A28E-B3664B5C1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530" y="2015731"/>
            <a:ext cx="9984259" cy="4199717"/>
          </a:xfrm>
        </p:spPr>
        <p:txBody>
          <a:bodyPr>
            <a:normAutofit fontScale="92500"/>
          </a:bodyPr>
          <a:lstStyle/>
          <a:p>
            <a:pPr lvl="0"/>
            <a:r>
              <a:rPr lang="en-US" sz="4000" dirty="0"/>
              <a:t>Used  VS Code and Node</a:t>
            </a:r>
          </a:p>
          <a:p>
            <a:r>
              <a:rPr lang="en-US" sz="4000" dirty="0"/>
              <a:t>HTML, CSS,  vanilla JavaScript</a:t>
            </a:r>
          </a:p>
          <a:p>
            <a:pPr lvl="0"/>
            <a:r>
              <a:rPr lang="en-US" sz="4000" dirty="0"/>
              <a:t>Converted to a JS Single Page Application (SPA)</a:t>
            </a:r>
          </a:p>
          <a:p>
            <a:r>
              <a:rPr lang="en-US" sz="4000" dirty="0"/>
              <a:t>Use API, Firebase, </a:t>
            </a:r>
            <a:r>
              <a:rPr lang="en-US" sz="4000" dirty="0" err="1"/>
              <a:t>FormSpree</a:t>
            </a:r>
            <a:r>
              <a:rPr lang="en-US" sz="4000" dirty="0"/>
              <a:t> &amp; JSON store</a:t>
            </a:r>
          </a:p>
          <a:p>
            <a:pPr lvl="0"/>
            <a:r>
              <a:rPr lang="en-US" sz="4000" dirty="0"/>
              <a:t>Hosted on Netlify</a:t>
            </a:r>
          </a:p>
          <a:p>
            <a:pPr lvl="0"/>
            <a:endParaRPr lang="en-US" sz="2800" dirty="0"/>
          </a:p>
          <a:p>
            <a:pPr lvl="0"/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1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C63B-5F76-491C-A356-A9E9FD24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173" y="679623"/>
            <a:ext cx="3395598" cy="2366468"/>
          </a:xfrm>
        </p:spPr>
        <p:txBody>
          <a:bodyPr>
            <a:normAutofit/>
          </a:bodyPr>
          <a:lstStyle/>
          <a:p>
            <a:r>
              <a:rPr lang="en-US" sz="2800" cap="none" dirty="0"/>
              <a:t>So, let’s take a look at the</a:t>
            </a:r>
            <a:r>
              <a:rPr lang="en-US" sz="3200" cap="none" dirty="0"/>
              <a:t> </a:t>
            </a:r>
            <a:r>
              <a:rPr lang="en-US" sz="4000" cap="none" dirty="0"/>
              <a:t>STIX FMA Fun Finder</a:t>
            </a:r>
            <a:endParaRPr lang="en-US" sz="3200" cap="none" dirty="0"/>
          </a:p>
        </p:txBody>
      </p:sp>
      <p:pic>
        <p:nvPicPr>
          <p:cNvPr id="6" name="Content Placeholder 5">
            <a:hlinkClick r:id="rId2"/>
            <a:extLst>
              <a:ext uri="{FF2B5EF4-FFF2-40B4-BE49-F238E27FC236}">
                <a16:creationId xmlns:a16="http://schemas.microsoft.com/office/drawing/2014/main" id="{4430AA1C-3669-4834-9925-0E046D5E0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66270" y="1050324"/>
            <a:ext cx="6672649" cy="43137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A9738-9FF0-431E-B8CD-83A628A3C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22173" y="3205491"/>
            <a:ext cx="3397511" cy="2248181"/>
          </a:xfrm>
        </p:spPr>
        <p:txBody>
          <a:bodyPr>
            <a:normAutofit/>
          </a:bodyPr>
          <a:lstStyle/>
          <a:p>
            <a:endParaRPr lang="en-US" sz="2000" dirty="0">
              <a:hlinkClick r:id="rId2"/>
            </a:endParaRPr>
          </a:p>
          <a:p>
            <a:r>
              <a:rPr lang="en-US" sz="2800" dirty="0">
                <a:hlinkClick r:id="rId2"/>
              </a:rPr>
              <a:t>https://stix-fma-funfinder.netlify.app/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51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00A9-25EE-432B-8494-17731534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Obstacles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01949-BF99-40FF-8DCC-B57392112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greatest obstacle highlights the importance of the STIX app</a:t>
            </a:r>
          </a:p>
          <a:p>
            <a:r>
              <a:rPr lang="en-US" sz="3600" dirty="0"/>
              <a:t>UI / UX Design paradigm</a:t>
            </a:r>
          </a:p>
          <a:p>
            <a:r>
              <a:rPr lang="en-US" sz="3600" dirty="0"/>
              <a:t>SPA structure &amp; JavaScript Frameworks</a:t>
            </a:r>
          </a:p>
        </p:txBody>
      </p:sp>
    </p:spTree>
    <p:extLst>
      <p:ext uri="{BB962C8B-B14F-4D97-AF65-F5344CB8AC3E}">
        <p14:creationId xmlns:p14="http://schemas.microsoft.com/office/powerpoint/2010/main" val="89373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0B0F-0035-4B94-9A67-EBE425FB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Concept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06CD-30E0-43F9-B4E5-A3DA79189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There’s more … Fun Finder is a concept!</a:t>
            </a:r>
          </a:p>
          <a:p>
            <a:r>
              <a:rPr lang="en-US" sz="3600" dirty="0"/>
              <a:t>Next: Registered users section with full login</a:t>
            </a:r>
          </a:p>
          <a:p>
            <a:r>
              <a:rPr lang="en-US" sz="3600" dirty="0"/>
              <a:t>Future: Online Database interface for updates</a:t>
            </a:r>
          </a:p>
          <a:p>
            <a:r>
              <a:rPr lang="en-US" sz="3600" dirty="0"/>
              <a:t>Future: Expanded info on venues and events</a:t>
            </a:r>
          </a:p>
          <a:p>
            <a:r>
              <a:rPr lang="en-US" sz="3600" dirty="0"/>
              <a:t>Possible: Sponsors ads in application</a:t>
            </a:r>
          </a:p>
        </p:txBody>
      </p:sp>
    </p:spTree>
    <p:extLst>
      <p:ext uri="{BB962C8B-B14F-4D97-AF65-F5344CB8AC3E}">
        <p14:creationId xmlns:p14="http://schemas.microsoft.com/office/powerpoint/2010/main" val="324299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9B99-898A-4E31-AE08-725D5DEA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Any Questions Please?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25AC7-437D-4106-9243-3124CC0B6E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76115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525</TotalTime>
  <Words>325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STIX FMA Fun Finder</vt:lpstr>
      <vt:lpstr>Filipino Martial Arts (FMA)</vt:lpstr>
      <vt:lpstr> STIX FMA Fun Finder</vt:lpstr>
      <vt:lpstr>STIX Project Management</vt:lpstr>
      <vt:lpstr>STIX Project Build</vt:lpstr>
      <vt:lpstr>So, let’s take a look at the STIX FMA Fun Finder</vt:lpstr>
      <vt:lpstr>Obstacles and challenges</vt:lpstr>
      <vt:lpstr>Concept future</vt:lpstr>
      <vt:lpstr>Any Questions Please?</vt:lpstr>
      <vt:lpstr>Johan Bester  Creator of the Fun Finder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STIX FMA Fun Finder</dc:title>
  <dc:creator>JB Bester</dc:creator>
  <cp:lastModifiedBy>JB Bester</cp:lastModifiedBy>
  <cp:revision>57</cp:revision>
  <dcterms:created xsi:type="dcterms:W3CDTF">2020-08-26T21:43:46Z</dcterms:created>
  <dcterms:modified xsi:type="dcterms:W3CDTF">2020-09-03T20:44:49Z</dcterms:modified>
</cp:coreProperties>
</file>