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embeddedFontLs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ibre Franklin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273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#2 - Structuring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#3 - Cleaning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Goals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What’s the Difference?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CLEANING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id="330" name="Google Shape;330;p1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lang="en-US" sz="6000" b="1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Examples of Wrangling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#1 - Discovery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571</Words>
  <Application>Microsoft Office PowerPoint</Application>
  <PresentationFormat>Widescreen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Libre Franklin</vt:lpstr>
      <vt:lpstr>Calibri</vt:lpstr>
      <vt:lpstr>Bookman Old Style</vt:lpstr>
      <vt:lpstr>Arial</vt:lpstr>
      <vt:lpstr>Office Theme</vt:lpstr>
      <vt:lpstr>1_RetrospectVTI</vt:lpstr>
      <vt:lpstr>1_Office Theme</vt:lpstr>
      <vt:lpstr>Data Analytics</vt:lpstr>
      <vt:lpstr>It’s HOT right now!</vt:lpstr>
      <vt:lpstr>Who are Data Analysts?</vt:lpstr>
      <vt:lpstr>What Classes will look like</vt:lpstr>
      <vt:lpstr>PowerPoint Presentation</vt:lpstr>
      <vt:lpstr>The end project:  Your Capstone</vt:lpstr>
      <vt:lpstr>Data Wrangling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</vt:lpstr>
      <vt:lpstr>What’s the Difference?</vt:lpstr>
      <vt:lpstr>Crisp-DM</vt:lpstr>
      <vt:lpstr>Data Science Life Cycle</vt:lpstr>
      <vt:lpstr>The end project:  Your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3</cp:revision>
  <dcterms:created xsi:type="dcterms:W3CDTF">2022-01-10T14:56:28Z</dcterms:created>
  <dcterms:modified xsi:type="dcterms:W3CDTF">2022-10-05T00:16:59Z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