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B5BA8-CB56-1534-2321-254A12FD6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430F6-39E8-BAAD-BF40-F80F1D81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6B06B-05CB-394F-211E-DD58F87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CDA0-6F98-F8D9-9EEE-1DA8C212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7A3C4-C44F-212F-ACFA-AEC38F1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1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EE652-8FDD-22A0-D4A7-355FFA53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187072-8F2E-47C4-85C3-8CDA9D8AE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3E295-999E-0934-6E35-CA8A249F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82712-D478-8F35-6B74-D1D2E175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F845E-AA0C-A431-CCF5-AB5BA405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5523B5-5C30-9A8A-75E6-013AACCB6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B1412-B9B7-877C-17BE-80C0EB64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7DCBE-39AD-BD20-ABF4-927C18AA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2C2EE-C6E4-83A4-2D91-9A23AA1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E3076-A94E-F14A-5C18-E923920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9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361DB-0A20-3F52-8B1B-E93F0BD2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F2E0C-F8AF-2395-36E5-FD433A21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64354-4D4A-014A-4AC3-268F301C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2E05A-BFB6-4F42-569B-39FEE7C4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D3E26-E89E-7E1B-ABD1-2C02BF2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36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7C760-1B85-2C21-FF3E-E5B18C24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F17F0-DCBA-9BEA-214F-20CF5199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FB884-DB40-A49E-823B-2C86A65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7A1D40-343B-51D0-E046-8AF8F0DB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201575-4AB5-1D44-18E8-F3CDAFA8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22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2D16D-EFD6-BE36-2F38-D9217CBF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E1B7-22F1-5ADC-0385-24CE39C3D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F3E618-CE0A-F5F5-0DFC-52A65DCF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0090E7-77FC-CCCA-2848-92443B9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F00BA0-C12A-B424-E93C-83E10052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5FA353-01F8-8E91-EC60-783B5587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7C463-85A2-E3E3-460D-CE5A39E6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F18753-60D3-C870-0A3B-4D4AAEB5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5A8EAA-4EB3-27CC-E85A-00F017A6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7FE528-A558-AA65-6E8E-8BD681359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F88931-1223-2A14-1583-9FBDAB501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1434BC-BDF7-EA48-8FC6-30E3473F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7C6A94-DCE2-F522-C550-3015A032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167B00-79C3-4426-81F2-2E54F0B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40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D48CD-6ADF-6DCD-C188-318BB919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40DE9-B06C-23EA-4104-63073186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C56351-0C16-A613-6FD6-A7A903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57FA23-1728-15E8-98B4-FD3EEEDA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53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CAEDB-769E-D00B-450C-03945DFA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48EBE4-9661-E6E6-F25F-C0C5A091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0F62D3-4EBC-32C9-BACB-73C15CF3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18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9154F-7C77-20FC-C674-6535F654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80BE-8372-49DF-8BC7-C5F791AC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79C99-9567-22C0-38C5-BD9D32AC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D74EF-C6B2-0268-6115-186DEEE7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600A60-D63B-6090-BC88-691595E8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883BF-87E9-6834-9801-3150264D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0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03AF3-C2DB-3369-97B2-9E8374D2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4D8ECD-BD1A-1E84-9443-E0B2E67E5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02DBFD-AA7B-3F9C-FB00-D21072B8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8C2E26-0723-0DAD-35A6-DFB214A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82B1B-C192-68A3-5AE6-9533939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93042-8734-CA0F-1FD5-003A79A8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5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5B91DB-BE21-D3F0-3883-15CEFE0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8CBC-6DA7-038A-419F-CFEE4818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DBAF0-2928-8AC0-C0B6-E9132B4F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DFEF6-1639-BC48-A3B7-B1E7F700B4DC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6F00C-07DF-AE0C-8D92-D89C131D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45D10-0930-F783-C8DC-EA53BD831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2AAFC-616B-DD49-9B31-4CAF8A69D0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F753E-C6FF-D31D-032B-624039810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528"/>
            <a:ext cx="9144000" cy="994672"/>
          </a:xfrm>
        </p:spPr>
        <p:txBody>
          <a:bodyPr/>
          <a:lstStyle/>
          <a:p>
            <a:r>
              <a:rPr lang="fr-FR" dirty="0"/>
              <a:t>Input mapping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4C5042-190F-140B-83A7-F151F4A3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809"/>
            <a:ext cx="9144000" cy="3375991"/>
          </a:xfrm>
        </p:spPr>
        <p:txBody>
          <a:bodyPr/>
          <a:lstStyle/>
          <a:p>
            <a:r>
              <a:rPr lang="fr-FR" dirty="0"/>
              <a:t>Input mapping </a:t>
            </a:r>
            <a:r>
              <a:rPr lang="en-AU" dirty="0"/>
              <a:t>is</a:t>
            </a:r>
            <a:r>
              <a:rPr lang="fr-FR" dirty="0"/>
              <a:t> an important part of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en-AU" dirty="0"/>
              <a:t>development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user to </a:t>
            </a:r>
            <a:r>
              <a:rPr lang="fr-FR" dirty="0" err="1"/>
              <a:t>completly</a:t>
            </a:r>
            <a:r>
              <a:rPr lang="fr-FR" dirty="0"/>
              <a:t> explore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and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event</a:t>
            </a:r>
            <a:r>
              <a:rPr lang="fr-FR" dirty="0"/>
              <a:t> or an </a:t>
            </a:r>
            <a:r>
              <a:rPr lang="fr-FR" dirty="0" err="1"/>
              <a:t>activity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by pressing </a:t>
            </a:r>
            <a:r>
              <a:rPr lang="fr-FR" dirty="0" err="1"/>
              <a:t>any</a:t>
            </a:r>
            <a:r>
              <a:rPr lang="fr-FR" dirty="0"/>
              <a:t> keys or </a:t>
            </a:r>
            <a:r>
              <a:rPr lang="en-AU" dirty="0"/>
              <a:t>moving</a:t>
            </a:r>
            <a:r>
              <a:rPr lang="fr-FR" dirty="0"/>
              <a:t> joystick. The basics input are the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movement</a:t>
            </a:r>
            <a:r>
              <a:rPr lang="fr-FR" dirty="0"/>
              <a:t>. By pressing one of the 4 keys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mapped</a:t>
            </a:r>
            <a:r>
              <a:rPr lang="fr-FR" dirty="0"/>
              <a:t>, the user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move </a:t>
            </a:r>
            <a:r>
              <a:rPr lang="fr-FR" dirty="0" err="1"/>
              <a:t>around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54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C3246-4BD2-4A8E-BD13-2AF38BC1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391"/>
            <a:ext cx="9144000" cy="956809"/>
          </a:xfrm>
        </p:spPr>
        <p:txBody>
          <a:bodyPr/>
          <a:lstStyle/>
          <a:p>
            <a:r>
              <a:rPr lang="en-AU" dirty="0"/>
              <a:t>Extended reality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D11515-6D18-342B-5DBE-030037F79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5629"/>
            <a:ext cx="9144000" cy="3222171"/>
          </a:xfrm>
        </p:spPr>
        <p:txBody>
          <a:bodyPr/>
          <a:lstStyle/>
          <a:p>
            <a:r>
              <a:rPr lang="en-AU" dirty="0"/>
              <a:t>XR is a mix between AR, VR and MR. It allows the user to use add any element to the virtual or real world.</a:t>
            </a:r>
          </a:p>
          <a:p>
            <a:r>
              <a:rPr lang="en-AU" dirty="0"/>
              <a:t>The </a:t>
            </a:r>
            <a:r>
              <a:rPr lang="en-AU" dirty="0" err="1"/>
              <a:t>hololens</a:t>
            </a:r>
            <a:r>
              <a:rPr lang="en-AU" dirty="0"/>
              <a:t> is a headset that can be used everywhere. It can be used for multiple functionalities like studying, manufacturing and much more with AR and VR.</a:t>
            </a:r>
          </a:p>
          <a:p>
            <a:r>
              <a:rPr lang="en-AU" dirty="0"/>
              <a:t>The </a:t>
            </a:r>
            <a:r>
              <a:rPr lang="en-AU" dirty="0" err="1"/>
              <a:t>ARCore</a:t>
            </a:r>
            <a:r>
              <a:rPr lang="en-AU" dirty="0"/>
              <a:t> platforms are only dedicated in AR applications. It allows the user to do an immersive experience. So the user don’t have the full experience of the </a:t>
            </a:r>
            <a:r>
              <a:rPr lang="en-AU"/>
              <a:t>virtual reality.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2407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160</Words>
  <Application>Microsoft Macintosh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Input mapping</vt:lpstr>
      <vt:lpstr>Extended reality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mapping</dc:title>
  <dc:creator>Johan Bourdais</dc:creator>
  <cp:lastModifiedBy>Johan Bourdais</cp:lastModifiedBy>
  <cp:revision>2</cp:revision>
  <dcterms:created xsi:type="dcterms:W3CDTF">2024-04-08T03:07:11Z</dcterms:created>
  <dcterms:modified xsi:type="dcterms:W3CDTF">2024-04-15T05:33:24Z</dcterms:modified>
</cp:coreProperties>
</file>