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41AD4-3BDC-D002-B721-5CF1C9D125A0}" v="21" dt="2020-11-27T14:47:23.549"/>
    <p1510:client id="{E09A2679-0892-D621-2430-58342AF09719}" v="27" dt="2020-11-27T15:37:2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Maestre" userId="S::louis.maestre@epitech.eu::a2b36e45-1acf-4905-a2b9-794cfae39ad5" providerId="AD" clId="Web-{E09A2679-0892-D621-2430-58342AF09719}"/>
    <pc:docChg chg="modSld">
      <pc:chgData name="Louis Maestre" userId="S::louis.maestre@epitech.eu::a2b36e45-1acf-4905-a2b9-794cfae39ad5" providerId="AD" clId="Web-{E09A2679-0892-D621-2430-58342AF09719}" dt="2020-11-27T15:37:26.324" v="26" actId="14100"/>
      <pc:docMkLst>
        <pc:docMk/>
      </pc:docMkLst>
      <pc:sldChg chg="addSp delSp modSp">
        <pc:chgData name="Louis Maestre" userId="S::louis.maestre@epitech.eu::a2b36e45-1acf-4905-a2b9-794cfae39ad5" providerId="AD" clId="Web-{E09A2679-0892-D621-2430-58342AF09719}" dt="2020-11-27T14:44:32.813" v="15" actId="14100"/>
        <pc:sldMkLst>
          <pc:docMk/>
          <pc:sldMk cId="3784089036" sldId="256"/>
        </pc:sldMkLst>
        <pc:spChg chg="mod">
          <ac:chgData name="Louis Maestre" userId="S::louis.maestre@epitech.eu::a2b36e45-1acf-4905-a2b9-794cfae39ad5" providerId="AD" clId="Web-{E09A2679-0892-D621-2430-58342AF09719}" dt="2020-11-27T14:44:18.109" v="12" actId="1410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Maestre" userId="S::louis.maestre@epitech.eu::a2b36e45-1acf-4905-a2b9-794cfae39ad5" providerId="AD" clId="Web-{E09A2679-0892-D621-2430-58342AF09719}" dt="2020-11-27T14:44:19.734" v="13" actId="14100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Louis Maestre" userId="S::louis.maestre@epitech.eu::a2b36e45-1acf-4905-a2b9-794cfae39ad5" providerId="AD" clId="Web-{E09A2679-0892-D621-2430-58342AF09719}" dt="2020-11-27T14:44:32.813" v="15" actId="14100"/>
          <ac:spMkLst>
            <pc:docMk/>
            <pc:sldMk cId="3784089036" sldId="256"/>
            <ac:spMk id="6" creationId="{8915C7B2-D37E-433C-9EB5-A3A02E581DDE}"/>
          </ac:spMkLst>
        </pc:spChg>
        <pc:picChg chg="add del mod">
          <ac:chgData name="Louis Maestre" userId="S::louis.maestre@epitech.eu::a2b36e45-1acf-4905-a2b9-794cfae39ad5" providerId="AD" clId="Web-{E09A2679-0892-D621-2430-58342AF09719}" dt="2020-11-27T14:39:17.165" v="2"/>
          <ac:picMkLst>
            <pc:docMk/>
            <pc:sldMk cId="3784089036" sldId="256"/>
            <ac:picMk id="4" creationId="{6CB0147A-A676-49C4-B676-B2D9C9694B8A}"/>
          </ac:picMkLst>
        </pc:picChg>
        <pc:picChg chg="add del mod">
          <ac:chgData name="Louis Maestre" userId="S::louis.maestre@epitech.eu::a2b36e45-1acf-4905-a2b9-794cfae39ad5" providerId="AD" clId="Web-{E09A2679-0892-D621-2430-58342AF09719}" dt="2020-11-27T14:43:33.452" v="6"/>
          <ac:picMkLst>
            <pc:docMk/>
            <pc:sldMk cId="3784089036" sldId="256"/>
            <ac:picMk id="5" creationId="{7DE3DB77-FE10-4F9F-B79C-8B5F9ED70831}"/>
          </ac:picMkLst>
        </pc:picChg>
      </pc:sldChg>
      <pc:sldChg chg="addSp delSp modSp">
        <pc:chgData name="Louis Maestre" userId="S::louis.maestre@epitech.eu::a2b36e45-1acf-4905-a2b9-794cfae39ad5" providerId="AD" clId="Web-{E09A2679-0892-D621-2430-58342AF09719}" dt="2020-11-27T15:37:26.324" v="26" actId="14100"/>
        <pc:sldMkLst>
          <pc:docMk/>
          <pc:sldMk cId="2805491661" sldId="257"/>
        </pc:sldMkLst>
        <pc:spChg chg="del">
          <ac:chgData name="Louis Maestre" userId="S::louis.maestre@epitech.eu::a2b36e45-1acf-4905-a2b9-794cfae39ad5" providerId="AD" clId="Web-{E09A2679-0892-D621-2430-58342AF09719}" dt="2020-11-27T15:36:00.103" v="16"/>
          <ac:spMkLst>
            <pc:docMk/>
            <pc:sldMk cId="2805491661" sldId="257"/>
            <ac:spMk id="3" creationId="{C77A6433-9FBF-41C4-8FB6-7E8ED247898E}"/>
          </ac:spMkLst>
        </pc:spChg>
        <pc:picChg chg="add mod ord modCrop">
          <ac:chgData name="Louis Maestre" userId="S::louis.maestre@epitech.eu::a2b36e45-1acf-4905-a2b9-794cfae39ad5" providerId="AD" clId="Web-{E09A2679-0892-D621-2430-58342AF09719}" dt="2020-11-27T15:37:26.324" v="26" actId="14100"/>
          <ac:picMkLst>
            <pc:docMk/>
            <pc:sldMk cId="2805491661" sldId="257"/>
            <ac:picMk id="4" creationId="{7122DD82-2014-4FAD-A9D3-39D3D68D9D8E}"/>
          </ac:picMkLst>
        </pc:picChg>
      </pc:sldChg>
    </pc:docChg>
  </pc:docChgLst>
  <pc:docChgLst>
    <pc:chgData name="Louis Maestre" userId="S::louis.maestre@epitech.eu::a2b36e45-1acf-4905-a2b9-794cfae39ad5" providerId="AD" clId="Web-{34F41AD4-3BDC-D002-B721-5CF1C9D125A0}"/>
    <pc:docChg chg="addSld modSld">
      <pc:chgData name="Louis Maestre" userId="S::louis.maestre@epitech.eu::a2b36e45-1acf-4905-a2b9-794cfae39ad5" providerId="AD" clId="Web-{34F41AD4-3BDC-D002-B721-5CF1C9D125A0}" dt="2020-11-27T14:47:23.549" v="19"/>
      <pc:docMkLst>
        <pc:docMk/>
      </pc:docMkLst>
      <pc:sldChg chg="addSp modSp">
        <pc:chgData name="Louis Maestre" userId="S::louis.maestre@epitech.eu::a2b36e45-1acf-4905-a2b9-794cfae39ad5" providerId="AD" clId="Web-{34F41AD4-3BDC-D002-B721-5CF1C9D125A0}" dt="2020-11-27T14:47:18.143" v="18" actId="1076"/>
        <pc:sldMkLst>
          <pc:docMk/>
          <pc:sldMk cId="3784089036" sldId="256"/>
        </pc:sldMkLst>
        <pc:spChg chg="mod">
          <ac:chgData name="Louis Maestre" userId="S::louis.maestre@epitech.eu::a2b36e45-1acf-4905-a2b9-794cfae39ad5" providerId="AD" clId="Web-{34F41AD4-3BDC-D002-B721-5CF1C9D125A0}" dt="2020-11-27T14:45:14.844" v="4" actId="14100"/>
          <ac:spMkLst>
            <pc:docMk/>
            <pc:sldMk cId="3784089036" sldId="256"/>
            <ac:spMk id="6" creationId="{8915C7B2-D37E-433C-9EB5-A3A02E581DDE}"/>
          </ac:spMkLst>
        </pc:spChg>
        <pc:picChg chg="add mod">
          <ac:chgData name="Louis Maestre" userId="S::louis.maestre@epitech.eu::a2b36e45-1acf-4905-a2b9-794cfae39ad5" providerId="AD" clId="Web-{34F41AD4-3BDC-D002-B721-5CF1C9D125A0}" dt="2020-11-27T14:47:18.143" v="18" actId="1076"/>
          <ac:picMkLst>
            <pc:docMk/>
            <pc:sldMk cId="3784089036" sldId="256"/>
            <ac:picMk id="4" creationId="{7BE86BED-96F2-479A-A96F-218ABC56B91D}"/>
          </ac:picMkLst>
        </pc:picChg>
      </pc:sldChg>
      <pc:sldChg chg="new">
        <pc:chgData name="Louis Maestre" userId="S::louis.maestre@epitech.eu::a2b36e45-1acf-4905-a2b9-794cfae39ad5" providerId="AD" clId="Web-{34F41AD4-3BDC-D002-B721-5CF1C9D125A0}" dt="2020-11-27T14:47:23.549" v="19"/>
        <pc:sldMkLst>
          <pc:docMk/>
          <pc:sldMk cId="280549166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27.11.2020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 flipV="1">
            <a:off x="10668000" y="3509963"/>
            <a:ext cx="3306792" cy="1249871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flipH="1" flipV="1">
            <a:off x="10668000" y="5257800"/>
            <a:ext cx="5463396" cy="83898"/>
          </a:xfrm>
        </p:spPr>
        <p:txBody>
          <a:bodyPr>
            <a:normAutofit fontScale="25000" lnSpcReduction="20000"/>
          </a:bodyPr>
          <a:lstStyle/>
          <a:p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C7B2-D37E-433C-9EB5-A3A02E581DDE}"/>
              </a:ext>
            </a:extLst>
          </p:cNvPr>
          <p:cNvSpPr txBox="1"/>
          <p:nvPr/>
        </p:nvSpPr>
        <p:spPr>
          <a:xfrm>
            <a:off x="3214" y="3214"/>
            <a:ext cx="12185572" cy="680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pic>
        <p:nvPicPr>
          <p:cNvPr id="4" name="Image 4" descr="Une image contenant intérieur, table, bâtiment, café&#10;&#10;Description générée automatiquement">
            <a:extLst>
              <a:ext uri="{FF2B5EF4-FFF2-40B4-BE49-F238E27FC236}">
                <a16:creationId xmlns:a16="http://schemas.microsoft.com/office/drawing/2014/main" id="{7BE86BED-96F2-479A-A96F-218ABC56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988"/>
            <a:ext cx="12184563" cy="73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02F15-413D-44A0-BE17-AEB3809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22DD82-2014-4FAD-A9D3-39D3D68D9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" r="117" b="43038"/>
          <a:stretch/>
        </p:blipFill>
        <p:spPr>
          <a:xfrm>
            <a:off x="-87761" y="-300"/>
            <a:ext cx="12338776" cy="6863346"/>
          </a:xfrm>
        </p:spPr>
      </p:pic>
    </p:spTree>
    <p:extLst>
      <p:ext uri="{BB962C8B-B14F-4D97-AF65-F5344CB8AC3E}">
        <p14:creationId xmlns:p14="http://schemas.microsoft.com/office/powerpoint/2010/main" val="2805491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2020-11-27T14:38:44Z</dcterms:created>
  <dcterms:modified xsi:type="dcterms:W3CDTF">2020-11-27T15:37:31Z</dcterms:modified>
</cp:coreProperties>
</file>