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FC023B-BD9F-4AF6-BBCB-E3385693D38C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3AEC10-C873-441B-A2B4-9F389D99D2F5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87699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023B-BD9F-4AF6-BBCB-E3385693D38C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EC10-C873-441B-A2B4-9F389D99D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023B-BD9F-4AF6-BBCB-E3385693D38C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EC10-C873-441B-A2B4-9F389D99D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023B-BD9F-4AF6-BBCB-E3385693D38C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EC10-C873-441B-A2B4-9F389D99D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3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FC023B-BD9F-4AF6-BBCB-E3385693D38C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AEC10-C873-441B-A2B4-9F389D99D2F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39503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023B-BD9F-4AF6-BBCB-E3385693D38C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EC10-C873-441B-A2B4-9F389D99D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22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023B-BD9F-4AF6-BBCB-E3385693D38C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EC10-C873-441B-A2B4-9F389D99D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77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023B-BD9F-4AF6-BBCB-E3385693D38C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EC10-C873-441B-A2B4-9F389D99D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67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023B-BD9F-4AF6-BBCB-E3385693D38C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EC10-C873-441B-A2B4-9F389D99D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00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FC023B-BD9F-4AF6-BBCB-E3385693D38C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AEC10-C873-441B-A2B4-9F389D99D2F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177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FC023B-BD9F-4AF6-BBCB-E3385693D38C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AEC10-C873-441B-A2B4-9F389D99D2F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34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7FC023B-BD9F-4AF6-BBCB-E3385693D38C}" type="datetimeFigureOut">
              <a:rPr lang="es-ES" smtClean="0"/>
              <a:t>14/02/2019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3AEC10-C873-441B-A2B4-9F389D99D2F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935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757847" y="2967335"/>
            <a:ext cx="66763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Frases Motivacionales</a:t>
            </a:r>
            <a:endParaRPr lang="es-E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796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blob:https://web.whatsapp.com/19812f78-cfce-45a8-9e33-e983aeb66da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blob:https://web.whatsapp.com/19812f78-cfce-45a8-9e33-e983aeb66da8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080" y="1333500"/>
            <a:ext cx="2819400" cy="37592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681480" y="2501900"/>
            <a:ext cx="506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“Madurar no es volverse aburrido, es entender que cada cosa tiene su tiempo”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blob:https://web.whatsapp.com/19812f78-cfce-45a8-9e33-e983aeb66da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blob:https://web.whatsapp.com/19812f78-cfce-45a8-9e33-e983aeb66da8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681480" y="2501900"/>
            <a:ext cx="506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“Cada strike que me señalan es un paso más cerca del home run.”</a:t>
            </a:r>
          </a:p>
          <a:p>
            <a:pPr algn="ctr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Babe Ruth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756" y="1193799"/>
            <a:ext cx="3295651" cy="439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blob:https://web.whatsapp.com/19812f78-cfce-45a8-9e33-e983aeb66da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blob:https://web.whatsapp.com/19812f78-cfce-45a8-9e33-e983aeb66da8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681480" y="2501900"/>
            <a:ext cx="506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“Tener éxito no es aleatorio, es una variable dependiente del esfuerzo.”</a:t>
            </a:r>
          </a:p>
          <a:p>
            <a:pPr algn="ctr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Sófocles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1041400"/>
            <a:ext cx="321945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8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blob:https://web.whatsapp.com/19812f78-cfce-45a8-9e33-e983aeb66da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blob:https://web.whatsapp.com/19812f78-cfce-45a8-9e33-e983aeb66da8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681480" y="2501900"/>
            <a:ext cx="5067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“Solo seremos niños una vez en la vida. Sin embargo, siempre podremos disfrutar de la inmadurez.”</a:t>
            </a:r>
          </a:p>
          <a:p>
            <a:pPr algn="ctr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anonimo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00" y="989630"/>
            <a:ext cx="3168650" cy="422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69</TotalTime>
  <Words>74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Desarrollo</dc:creator>
  <cp:lastModifiedBy>Desarrollo</cp:lastModifiedBy>
  <cp:revision>3</cp:revision>
  <dcterms:created xsi:type="dcterms:W3CDTF">2019-02-14T11:13:13Z</dcterms:created>
  <dcterms:modified xsi:type="dcterms:W3CDTF">2019-02-14T12:22:28Z</dcterms:modified>
</cp:coreProperties>
</file>