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Violencia de genero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2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4" y="2222500"/>
            <a:ext cx="6462851" cy="3636963"/>
          </a:xfrm>
        </p:spPr>
      </p:pic>
    </p:spTree>
    <p:extLst>
      <p:ext uri="{BB962C8B-B14F-4D97-AF65-F5344CB8AC3E}">
        <p14:creationId xmlns:p14="http://schemas.microsoft.com/office/powerpoint/2010/main" val="37641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144" y="2222500"/>
            <a:ext cx="6465712" cy="3636963"/>
          </a:xfrm>
        </p:spPr>
      </p:pic>
    </p:spTree>
    <p:extLst>
      <p:ext uri="{BB962C8B-B14F-4D97-AF65-F5344CB8AC3E}">
        <p14:creationId xmlns:p14="http://schemas.microsoft.com/office/powerpoint/2010/main" val="247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30" y="2222500"/>
            <a:ext cx="5819140" cy="3636963"/>
          </a:xfrm>
        </p:spPr>
      </p:pic>
    </p:spTree>
    <p:extLst>
      <p:ext uri="{BB962C8B-B14F-4D97-AF65-F5344CB8AC3E}">
        <p14:creationId xmlns:p14="http://schemas.microsoft.com/office/powerpoint/2010/main" val="1941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512</TotalTime>
  <Words>3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Citable</vt:lpstr>
      <vt:lpstr>Violencia de genero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Violencia de genero</dc:title>
  <dc:creator>Desarrollo</dc:creator>
  <cp:lastModifiedBy>Desarrollo</cp:lastModifiedBy>
  <cp:revision>2</cp:revision>
  <dcterms:created xsi:type="dcterms:W3CDTF">2019-02-06T17:25:47Z</dcterms:created>
  <dcterms:modified xsi:type="dcterms:W3CDTF">2019-02-07T01:58:18Z</dcterms:modified>
</cp:coreProperties>
</file>