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37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8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3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0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4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40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8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11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63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4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5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46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22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0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82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B8A401-3C19-41E5-B08C-5837513EA167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FDF-C9AD-4D6E-93BD-247DB07F53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02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ac demar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93" y="102709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520484" y="319204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Mi relación con la música</a:t>
            </a:r>
          </a:p>
          <a:p>
            <a:r>
              <a:rPr lang="es-ES" sz="2000" b="1" dirty="0" smtClean="0"/>
              <a:t>Johan Calvo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4390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nobuo uemat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8" y="537114"/>
            <a:ext cx="10529507" cy="59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3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n para brian ty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89" y="1359369"/>
            <a:ext cx="73342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n para j c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22" y="1236372"/>
            <a:ext cx="7322030" cy="484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0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ultado de imagen para canserb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8" y="463923"/>
            <a:ext cx="9783204" cy="58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7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carla morr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para carla morri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4" name="Picture 8" descr="Resultado de imagen para declan mcke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99" y="663085"/>
            <a:ext cx="5394592" cy="53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2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n para coldplay concier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6" y="875185"/>
            <a:ext cx="10065868" cy="56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n para lil pee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00" y="1429556"/>
            <a:ext cx="8215132" cy="462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2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n para kurt cob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5" y="619924"/>
            <a:ext cx="8461485" cy="56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8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gregoriomartinez.s3-us-west-2.amazonaws.com/wp-content/media/2015/12/18134457/Scott-Weiland-and-the-Wildabouts-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1046796"/>
            <a:ext cx="7161682" cy="477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para radio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05" y="707265"/>
            <a:ext cx="8763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3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ulian casablan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3" y="807569"/>
            <a:ext cx="7681130" cy="51607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90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esultado de imagen para the void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6" y="1156304"/>
            <a:ext cx="8662413" cy="488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2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ac demar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93" y="102709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520484" y="319204"/>
            <a:ext cx="455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Mi relación con la música</a:t>
            </a:r>
          </a:p>
          <a:p>
            <a:r>
              <a:rPr lang="es-ES" sz="2000" b="1" dirty="0" smtClean="0"/>
              <a:t>Johan Calvo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36281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arctic mon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8" y="1326524"/>
            <a:ext cx="8897830" cy="46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8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alt 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28" y="592428"/>
            <a:ext cx="9671600" cy="584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7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n para stairway to heav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25" y="1360208"/>
            <a:ext cx="5577581" cy="41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9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ok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10" y="334853"/>
            <a:ext cx="6045604" cy="60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64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chris corn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2" y="921455"/>
            <a:ext cx="9115783" cy="513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4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eddie ve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87" y="977721"/>
            <a:ext cx="8763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5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gustavo cera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28" y="1193018"/>
            <a:ext cx="7400478" cy="495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0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963</TotalTime>
  <Words>14</Words>
  <Application>Microsoft Office PowerPoint</Application>
  <PresentationFormat>Panorámica</PresentationFormat>
  <Paragraphs>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</dc:creator>
  <cp:lastModifiedBy>Desarrollo</cp:lastModifiedBy>
  <cp:revision>17</cp:revision>
  <dcterms:created xsi:type="dcterms:W3CDTF">2019-02-06T05:40:34Z</dcterms:created>
  <dcterms:modified xsi:type="dcterms:W3CDTF">2019-02-07T13:59:24Z</dcterms:modified>
</cp:coreProperties>
</file>