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4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9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31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59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10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611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991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309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9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71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81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48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62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7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11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03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39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10CCB5-D726-4A43-AB9D-DB97C56A808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F21A-2E01-433C-A6DB-98756080E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8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59E42-DAA0-47F5-BFE4-64083D68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69" y="1956619"/>
            <a:ext cx="6494541" cy="1198439"/>
          </a:xfrm>
        </p:spPr>
        <p:txBody>
          <a:bodyPr/>
          <a:lstStyle/>
          <a:p>
            <a:r>
              <a:rPr lang="es-MX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ELECTRÓNICA </a:t>
            </a:r>
            <a:r>
              <a:rPr lang="es-MX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JCG</a:t>
            </a:r>
            <a:endParaRPr lang="es-MX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488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ELECTRÓNICA JCG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ELECTRÓNICA JCG</dc:title>
  <dc:creator>Evelyn Garcia</dc:creator>
  <cp:lastModifiedBy>Evelyn Garcia</cp:lastModifiedBy>
  <cp:revision>1</cp:revision>
  <dcterms:created xsi:type="dcterms:W3CDTF">2021-10-14T02:14:24Z</dcterms:created>
  <dcterms:modified xsi:type="dcterms:W3CDTF">2021-10-14T02:19:30Z</dcterms:modified>
</cp:coreProperties>
</file>