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3" r:id="rId2"/>
    <p:sldId id="384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  <p14:sldId id="384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72" autoAdjust="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9EBE76-F34F-43C7-9175-377A8979B0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B35804-E672-4FFD-9199-EBEFE9FDE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88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2888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911255" y="4253573"/>
            <a:ext cx="2995659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The basics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7847" y="2461199"/>
            <a:ext cx="8804365" cy="1089529"/>
          </a:xfrm>
        </p:spPr>
        <p:txBody>
          <a:bodyPr/>
          <a:lstStyle/>
          <a:p>
            <a:r>
              <a:rPr lang="en-US" sz="7200" dirty="0"/>
              <a:t>Model View Intent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10561" y="3449484"/>
            <a:ext cx="9461500" cy="75713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023B07-D4F7-4067-9572-29784C757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8777" y="2768599"/>
            <a:ext cx="5208335" cy="1261884"/>
          </a:xfrm>
        </p:spPr>
        <p:txBody>
          <a:bodyPr/>
          <a:lstStyle/>
          <a:p>
            <a:r>
              <a:rPr lang="en-US" dirty="0"/>
              <a:t>Time for some code and a Demo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64220-0744-4671-AF97-51C7CAA9DF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68125" y="6484938"/>
            <a:ext cx="523875" cy="365125"/>
          </a:xfrm>
        </p:spPr>
        <p:txBody>
          <a:bodyPr/>
          <a:lstStyle/>
          <a:p>
            <a:fld id="{4997E989-D798-4C62-8E93-3D2D613C248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13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833EC-6AF1-4ED3-8A5C-A8E826D50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816132"/>
            <a:ext cx="5671764" cy="701731"/>
          </a:xfrm>
        </p:spPr>
        <p:txBody>
          <a:bodyPr/>
          <a:lstStyle/>
          <a:p>
            <a:r>
              <a:rPr lang="en-US" dirty="0"/>
              <a:t>Infrastructure and bindings between the Model and view</a:t>
            </a:r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C391D0-878F-4A39-9448-B49E088F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800493"/>
          </a:xfrm>
        </p:spPr>
        <p:txBody>
          <a:bodyPr/>
          <a:lstStyle/>
          <a:p>
            <a:r>
              <a:rPr lang="en-US" dirty="0"/>
              <a:t>Why is </a:t>
            </a:r>
            <a:r>
              <a:rPr lang="en-US" dirty="0" err="1"/>
              <a:t>Ruan’s</a:t>
            </a:r>
            <a:r>
              <a:rPr lang="en-US" dirty="0"/>
              <a:t> PR more complicated than this example?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F41257-FD63-4716-B722-271F917215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2946479"/>
            <a:ext cx="5671764" cy="397032"/>
          </a:xfrm>
        </p:spPr>
        <p:txBody>
          <a:bodyPr/>
          <a:lstStyle/>
          <a:p>
            <a:r>
              <a:rPr lang="en-US" dirty="0"/>
              <a:t>Generalization of code for reuse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44AA73-6492-4CA0-8CE4-4E21C5C15B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5037348"/>
            <a:ext cx="5671764" cy="701731"/>
          </a:xfrm>
        </p:spPr>
        <p:txBody>
          <a:bodyPr/>
          <a:lstStyle/>
          <a:p>
            <a:r>
              <a:rPr lang="en-US" dirty="0"/>
              <a:t>Recreating complicated features and possibly no state engine to aid with that</a:t>
            </a:r>
            <a:endParaRPr lang="en-ZA" dirty="0"/>
          </a:p>
        </p:txBody>
      </p:sp>
      <p:pic>
        <p:nvPicPr>
          <p:cNvPr id="4098" name="Picture 2" descr="Image result for offwidth crack climbing">
            <a:extLst>
              <a:ext uri="{FF2B5EF4-FFF2-40B4-BE49-F238E27FC236}">
                <a16:creationId xmlns:a16="http://schemas.microsoft.com/office/drawing/2014/main" id="{9A6D8C85-64CE-4996-AFE3-F29E34272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53" y="1979719"/>
            <a:ext cx="2966253" cy="4534399"/>
          </a:xfrm>
          <a:prstGeom prst="roundRect">
            <a:avLst>
              <a:gd name="adj" fmla="val 1157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86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27A138-D666-4E27-BA39-6058261AB6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2420423"/>
            <a:ext cx="11658600" cy="2585323"/>
          </a:xfrm>
        </p:spPr>
        <p:txBody>
          <a:bodyPr/>
          <a:lstStyle/>
          <a:p>
            <a:r>
              <a:rPr lang="en-US" dirty="0"/>
              <a:t>“MVI is all about </a:t>
            </a:r>
            <a:r>
              <a:rPr lang="en-US" b="1" dirty="0">
                <a:solidFill>
                  <a:schemeClr val="accent4"/>
                </a:solidFill>
              </a:rPr>
              <a:t>unidirectional</a:t>
            </a:r>
            <a:r>
              <a:rPr lang="en-US" dirty="0"/>
              <a:t> data flow paired with </a:t>
            </a:r>
            <a:r>
              <a:rPr lang="en-US" b="1" dirty="0">
                <a:solidFill>
                  <a:schemeClr val="accent4"/>
                </a:solidFill>
              </a:rPr>
              <a:t>functional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4"/>
                </a:solidFill>
              </a:rPr>
              <a:t>reactive</a:t>
            </a:r>
            <a:r>
              <a:rPr lang="en-US" dirty="0"/>
              <a:t> programming.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model represents the state and a view binds itself to this model.”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80D2C-8171-4B65-995B-B022F18D81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68125" y="6484938"/>
            <a:ext cx="523875" cy="365125"/>
          </a:xfrm>
        </p:spPr>
        <p:txBody>
          <a:bodyPr/>
          <a:lstStyle/>
          <a:p>
            <a:fld id="{4997E989-D798-4C62-8E93-3D2D613C248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2B978E-96E6-49B8-8161-9456AF3EB1D0}"/>
              </a:ext>
            </a:extLst>
          </p:cNvPr>
          <p:cNvSpPr txBox="1"/>
          <p:nvPr/>
        </p:nvSpPr>
        <p:spPr>
          <a:xfrm>
            <a:off x="517864" y="124287"/>
            <a:ext cx="2370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Summary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26924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F2DE03-AFDA-4AFC-A91C-B1B4B6B69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3429000"/>
            <a:ext cx="4566001" cy="1255728"/>
          </a:xfrm>
        </p:spPr>
        <p:txBody>
          <a:bodyPr/>
          <a:lstStyle/>
          <a:p>
            <a:r>
              <a:rPr lang="en-US" b="1" dirty="0"/>
              <a:t>Model-View-Intent</a:t>
            </a:r>
            <a:r>
              <a:rPr lang="en-US" dirty="0"/>
              <a:t> is one of the newest architecture patterns for Android…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3D3DB5-AAD6-4B18-B359-5A3D0101B0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688696"/>
            <a:ext cx="5671764" cy="1262910"/>
          </a:xfrm>
        </p:spPr>
        <p:txBody>
          <a:bodyPr/>
          <a:lstStyle/>
          <a:p>
            <a:r>
              <a:rPr lang="en-US" dirty="0"/>
              <a:t>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Represents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Immutable</a:t>
            </a:r>
            <a:endParaRPr lang="en-ZA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E49A60-4C78-447D-A194-998639AB8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DF9BBB-2476-4034-9CF8-429DA89E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135696"/>
          </a:xfrm>
        </p:spPr>
        <p:txBody>
          <a:bodyPr/>
          <a:lstStyle/>
          <a:p>
            <a:pPr algn="ctr"/>
            <a:r>
              <a:rPr lang="en-US" sz="4800" dirty="0"/>
              <a:t>What is MVI</a:t>
            </a:r>
            <a:endParaRPr lang="en-ZA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D872A3-6456-4888-A717-75EE944920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262910"/>
          </a:xfrm>
        </p:spPr>
        <p:txBody>
          <a:bodyPr/>
          <a:lstStyle/>
          <a:p>
            <a:r>
              <a:rPr lang="en-US" dirty="0"/>
              <a:t>View: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Activities or Fragments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Where user interacts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BE327A-F13B-47CD-B23D-F99B812D61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4688791"/>
            <a:ext cx="5671764" cy="1567609"/>
          </a:xfrm>
        </p:spPr>
        <p:txBody>
          <a:bodyPr/>
          <a:lstStyle/>
          <a:p>
            <a:r>
              <a:rPr lang="en-US" dirty="0"/>
              <a:t>Intent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Not same as Android Intent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Represents intention or desire to perform an action</a:t>
            </a:r>
            <a:endParaRPr lang="en-ZA" b="0" dirty="0"/>
          </a:p>
        </p:txBody>
      </p:sp>
    </p:spTree>
    <p:extLst>
      <p:ext uri="{BB962C8B-B14F-4D97-AF65-F5344CB8AC3E}">
        <p14:creationId xmlns:p14="http://schemas.microsoft.com/office/powerpoint/2010/main" val="97689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C6B79-A580-4059-8B33-EC33DD1B1E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3884300"/>
            <a:ext cx="4566001" cy="867930"/>
          </a:xfrm>
        </p:spPr>
        <p:txBody>
          <a:bodyPr/>
          <a:lstStyle/>
          <a:p>
            <a:r>
              <a:rPr lang="en-US" dirty="0"/>
              <a:t>What do we get from this pattern?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CA387C-0EBA-4C33-B57A-0CE01BAF4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829971"/>
          </a:xfrm>
        </p:spPr>
        <p:txBody>
          <a:bodyPr/>
          <a:lstStyle/>
          <a:p>
            <a:r>
              <a:rPr lang="en-US" dirty="0"/>
              <a:t>Unidirectional and cyclical data flow</a:t>
            </a:r>
          </a:p>
          <a:p>
            <a:r>
              <a:rPr lang="en-US" b="0" dirty="0"/>
              <a:t>Think in terms of functional programming</a:t>
            </a:r>
            <a:endParaRPr lang="en-ZA" b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2E8D61-2119-47D6-A292-2B795BF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pPr algn="ctr"/>
            <a:r>
              <a:rPr lang="en-US" dirty="0"/>
              <a:t>MVI’s superpowers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102FA8-7D66-44B0-BF27-39FB6DBB4A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4260701"/>
            <a:ext cx="5671764" cy="701731"/>
          </a:xfrm>
        </p:spPr>
        <p:txBody>
          <a:bodyPr/>
          <a:lstStyle/>
          <a:p>
            <a:r>
              <a:rPr lang="en-US" dirty="0"/>
              <a:t>A consistent state during the lifecycle of Views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E4360-F128-4B02-9C05-EEF559E54D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5593038"/>
            <a:ext cx="5671764" cy="701731"/>
          </a:xfrm>
        </p:spPr>
        <p:txBody>
          <a:bodyPr/>
          <a:lstStyle/>
          <a:p>
            <a:r>
              <a:rPr lang="en-US" dirty="0"/>
              <a:t>Immutable Models that provide reliable behavior and thread safety on big apps</a:t>
            </a:r>
            <a:endParaRPr lang="en-ZA" dirty="0"/>
          </a:p>
        </p:txBody>
      </p:sp>
      <p:pic>
        <p:nvPicPr>
          <p:cNvPr id="2050" name="Picture 2" descr="MVI">
            <a:extLst>
              <a:ext uri="{FF2B5EF4-FFF2-40B4-BE49-F238E27FC236}">
                <a16:creationId xmlns:a16="http://schemas.microsoft.com/office/drawing/2014/main" id="{27A38375-8A76-4E56-B627-6A9B2A20B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1" y="1467920"/>
            <a:ext cx="52197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99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B55938-AC0A-45C1-9740-A1E6F57C8D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431800"/>
            <a:ext cx="5371038" cy="961289"/>
          </a:xfrm>
        </p:spPr>
        <p:txBody>
          <a:bodyPr/>
          <a:lstStyle/>
          <a:p>
            <a:r>
              <a:rPr lang="en-US" dirty="0"/>
              <a:t>This is the most important component in the MVI pattern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CFB5DD-BA6E-4991-BF4D-220A7F1081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637097"/>
          </a:xfrm>
        </p:spPr>
        <p:txBody>
          <a:bodyPr/>
          <a:lstStyle/>
          <a:p>
            <a:pPr algn="ctr"/>
            <a:r>
              <a:rPr lang="en-US" dirty="0"/>
              <a:t>Manager of the state</a:t>
            </a:r>
            <a:endParaRPr lang="en-Z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D0B77C-8546-47C1-A149-25EA1DA7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12" y="0"/>
            <a:ext cx="4083304" cy="1135696"/>
          </a:xfrm>
        </p:spPr>
        <p:txBody>
          <a:bodyPr/>
          <a:lstStyle/>
          <a:p>
            <a:pPr algn="ctr"/>
            <a:r>
              <a:rPr lang="en-US" sz="4800" dirty="0"/>
              <a:t>The Model</a:t>
            </a:r>
            <a:endParaRPr lang="en-ZA" sz="48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FE8F07-4463-4894-A83C-A5CBDE15A0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637097"/>
          </a:xfrm>
        </p:spPr>
        <p:txBody>
          <a:bodyPr/>
          <a:lstStyle/>
          <a:p>
            <a:pPr algn="ctr"/>
            <a:r>
              <a:rPr lang="en-US" dirty="0"/>
              <a:t>Interfaces with sub-systems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3C918F7-5CAE-4D7F-965B-02B625D5F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637097"/>
          </a:xfrm>
        </p:spPr>
        <p:txBody>
          <a:bodyPr/>
          <a:lstStyle/>
          <a:p>
            <a:pPr algn="ctr"/>
            <a:r>
              <a:rPr lang="en-US" dirty="0"/>
              <a:t>Propagates state to the view</a:t>
            </a:r>
            <a:endParaRPr lang="en-ZA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099013D-9C24-4E9D-9D3D-E349ABABBE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637097"/>
          </a:xfrm>
        </p:spPr>
        <p:txBody>
          <a:bodyPr/>
          <a:lstStyle/>
          <a:p>
            <a:pPr algn="ctr"/>
            <a:r>
              <a:rPr lang="en-US" dirty="0"/>
              <a:t>Reduces state from incoming intents</a:t>
            </a:r>
            <a:endParaRPr lang="en-Z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18C679-CC11-45C3-90BA-19A8AF52F9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637097"/>
          </a:xfrm>
        </p:spPr>
        <p:txBody>
          <a:bodyPr/>
          <a:lstStyle/>
          <a:p>
            <a:pPr algn="ctr"/>
            <a:r>
              <a:rPr lang="en-US" dirty="0"/>
              <a:t>Home of all business logic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03742-BE3E-4A53-A3E4-74A127565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5987DF3-A5D7-49E1-85C6-45F7C140BB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97985"/>
            <a:ext cx="5671764" cy="1134670"/>
          </a:xfrm>
        </p:spPr>
        <p:txBody>
          <a:bodyPr/>
          <a:lstStyle/>
          <a:p>
            <a:r>
              <a:rPr lang="en-US" dirty="0"/>
              <a:t>State engine for managing and communicating state</a:t>
            </a:r>
          </a:p>
          <a:p>
            <a:r>
              <a:rPr lang="en-US" b="0" dirty="0"/>
              <a:t>Also helps for which intents can be actioned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ADC5721-AF70-42A3-9A6C-2FB5ACD5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44" y="168676"/>
            <a:ext cx="4083304" cy="1357295"/>
          </a:xfrm>
        </p:spPr>
        <p:txBody>
          <a:bodyPr/>
          <a:lstStyle/>
          <a:p>
            <a:r>
              <a:rPr lang="en-US" dirty="0"/>
              <a:t>A few tips for MVI models</a:t>
            </a:r>
            <a:endParaRPr lang="en-ZA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46F586-2868-48B3-9F9F-1CA677F631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1957496"/>
            <a:ext cx="5671764" cy="1439368"/>
          </a:xfrm>
        </p:spPr>
        <p:txBody>
          <a:bodyPr/>
          <a:lstStyle/>
          <a:p>
            <a:r>
              <a:rPr lang="en-US" dirty="0"/>
              <a:t>Only mutate the state inside of the main thread</a:t>
            </a:r>
          </a:p>
          <a:p>
            <a:r>
              <a:rPr lang="en-US" b="0" dirty="0"/>
              <a:t>For thread safety. We only want to change state in one place</a:t>
            </a:r>
            <a:endParaRPr lang="en-ZA" b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76131C-3306-442A-A020-BEF259E89D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3804610"/>
            <a:ext cx="5671764" cy="113467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RxJava</a:t>
            </a:r>
            <a:r>
              <a:rPr lang="en-US" dirty="0"/>
              <a:t> subjects to “cache” state</a:t>
            </a:r>
          </a:p>
          <a:p>
            <a:r>
              <a:rPr lang="en-US" b="0" dirty="0"/>
              <a:t>This way you can resume an activity after a screen rotate</a:t>
            </a:r>
            <a:endParaRPr lang="en-ZA" b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32873-2105-4178-B553-A0853B317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 descr="Image result for aid climbing">
            <a:extLst>
              <a:ext uri="{FF2B5EF4-FFF2-40B4-BE49-F238E27FC236}">
                <a16:creationId xmlns:a16="http://schemas.microsoft.com/office/drawing/2014/main" id="{D47C016F-2E17-4C93-A54B-C3C3085A5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20" y="1957496"/>
            <a:ext cx="2997752" cy="41627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71DB94AF-66BF-4596-BCC3-78F594C83294}"/>
              </a:ext>
            </a:extLst>
          </p:cNvPr>
          <p:cNvSpPr txBox="1">
            <a:spLocks/>
          </p:cNvSpPr>
          <p:nvPr/>
        </p:nvSpPr>
        <p:spPr>
          <a:xfrm>
            <a:off x="6096000" y="5350267"/>
            <a:ext cx="5671764" cy="8299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Kotlin is a good language to use here</a:t>
            </a:r>
          </a:p>
          <a:p>
            <a:r>
              <a:rPr lang="en-US" b="0" dirty="0"/>
              <a:t>True immutability and other useful tools</a:t>
            </a:r>
            <a:endParaRPr lang="en-ZA" b="0" dirty="0"/>
          </a:p>
        </p:txBody>
      </p:sp>
    </p:spTree>
    <p:extLst>
      <p:ext uri="{BB962C8B-B14F-4D97-AF65-F5344CB8AC3E}">
        <p14:creationId xmlns:p14="http://schemas.microsoft.com/office/powerpoint/2010/main" val="354523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023B07-D4F7-4067-9572-29784C757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8777" y="2768599"/>
            <a:ext cx="5208335" cy="1261884"/>
          </a:xfrm>
        </p:spPr>
        <p:txBody>
          <a:bodyPr/>
          <a:lstStyle/>
          <a:p>
            <a:r>
              <a:rPr lang="en-US" dirty="0"/>
              <a:t>Time for some code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64220-0744-4671-AF97-51C7CAA9DF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68125" y="6484938"/>
            <a:ext cx="523875" cy="365125"/>
          </a:xfrm>
        </p:spPr>
        <p:txBody>
          <a:bodyPr/>
          <a:lstStyle/>
          <a:p>
            <a:fld id="{4997E989-D798-4C62-8E93-3D2D613C24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60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0A71D-EC0B-445B-9E0B-365C809860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829845"/>
            <a:ext cx="5671764" cy="701731"/>
          </a:xfrm>
        </p:spPr>
        <p:txBody>
          <a:bodyPr/>
          <a:lstStyle/>
          <a:p>
            <a:r>
              <a:rPr lang="en-US" dirty="0"/>
              <a:t>Composite disposable to deal with all of the observables</a:t>
            </a:r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1A2629-D703-4969-AEC0-D940D2462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135696"/>
          </a:xfrm>
        </p:spPr>
        <p:txBody>
          <a:bodyPr/>
          <a:lstStyle/>
          <a:p>
            <a:pPr algn="ctr"/>
            <a:r>
              <a:rPr lang="en-US" sz="4800" dirty="0"/>
              <a:t>The View</a:t>
            </a:r>
            <a:endParaRPr lang="en-ZA" sz="4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2D71B-5836-4EB3-AC3B-E173852E0E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2937026"/>
            <a:ext cx="5671764" cy="397032"/>
          </a:xfrm>
        </p:spPr>
        <p:txBody>
          <a:bodyPr/>
          <a:lstStyle/>
          <a:p>
            <a:r>
              <a:rPr lang="en-US" dirty="0"/>
              <a:t>A single render function to render state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174072-90A8-4513-BE19-971C35BE4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701731"/>
          </a:xfrm>
        </p:spPr>
        <p:txBody>
          <a:bodyPr/>
          <a:lstStyle/>
          <a:p>
            <a:r>
              <a:rPr lang="en-US" dirty="0"/>
              <a:t>Link UI events to the propagation of intents</a:t>
            </a:r>
            <a:endParaRPr lang="en-ZA" dirty="0"/>
          </a:p>
        </p:txBody>
      </p:sp>
      <p:pic>
        <p:nvPicPr>
          <p:cNvPr id="8" name="Picture 2" descr="MVI">
            <a:extLst>
              <a:ext uri="{FF2B5EF4-FFF2-40B4-BE49-F238E27FC236}">
                <a16:creationId xmlns:a16="http://schemas.microsoft.com/office/drawing/2014/main" id="{D8DC4D0C-754B-4D67-A651-136F52E4B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4" y="3012635"/>
            <a:ext cx="52197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16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023B07-D4F7-4067-9572-29784C757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8777" y="2768599"/>
            <a:ext cx="5208335" cy="1261884"/>
          </a:xfrm>
        </p:spPr>
        <p:txBody>
          <a:bodyPr/>
          <a:lstStyle/>
          <a:p>
            <a:r>
              <a:rPr lang="en-US" dirty="0"/>
              <a:t>Time for some code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64220-0744-4671-AF97-51C7CAA9DF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68125" y="6484938"/>
            <a:ext cx="523875" cy="365125"/>
          </a:xfrm>
        </p:spPr>
        <p:txBody>
          <a:bodyPr/>
          <a:lstStyle/>
          <a:p>
            <a:fld id="{4997E989-D798-4C62-8E93-3D2D613C24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85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1B5052-C3B2-4451-9544-F4960B8BF7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829845"/>
            <a:ext cx="5671764" cy="701731"/>
          </a:xfrm>
        </p:spPr>
        <p:txBody>
          <a:bodyPr/>
          <a:lstStyle/>
          <a:p>
            <a:r>
              <a:rPr lang="en-US" dirty="0"/>
              <a:t>Don’t need their own class, but might need to be separated from the view.</a:t>
            </a:r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5430B2-E1E2-40CD-A1E6-9181C80E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Intents</a:t>
            </a:r>
            <a:endParaRPr lang="en-ZA" sz="48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31DBAD-779C-4E3A-AE1F-AD9588320F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3031968"/>
            <a:ext cx="5671764" cy="397032"/>
          </a:xfrm>
        </p:spPr>
        <p:txBody>
          <a:bodyPr/>
          <a:lstStyle/>
          <a:p>
            <a:r>
              <a:rPr lang="en-US" dirty="0"/>
              <a:t>Can cause a transition in state</a:t>
            </a:r>
            <a:endParaRPr lang="en-ZA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4283BD4-4EFC-4B75-A39C-A70E49D647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5046579"/>
            <a:ext cx="5671764" cy="701731"/>
          </a:xfrm>
        </p:spPr>
        <p:txBody>
          <a:bodyPr/>
          <a:lstStyle/>
          <a:p>
            <a:r>
              <a:rPr lang="en-US" dirty="0"/>
              <a:t>Feeds into a state reducer on the Model side</a:t>
            </a:r>
            <a:endParaRPr lang="en-ZA" dirty="0"/>
          </a:p>
        </p:txBody>
      </p:sp>
      <p:pic>
        <p:nvPicPr>
          <p:cNvPr id="14" name="Picture 2" descr="MVI">
            <a:extLst>
              <a:ext uri="{FF2B5EF4-FFF2-40B4-BE49-F238E27FC236}">
                <a16:creationId xmlns:a16="http://schemas.microsoft.com/office/drawing/2014/main" id="{2318ECBD-496A-4BD8-BD08-B5EA82690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4" y="3012635"/>
            <a:ext cx="52197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619093"/>
      </p:ext>
    </p:extLst>
  </p:cSld>
  <p:clrMapOvr>
    <a:masterClrMapping/>
  </p:clrMapOvr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TF16401425</Template>
  <TotalTime>558</TotalTime>
  <Words>407</Words>
  <Application>Microsoft Office PowerPoint</Application>
  <PresentationFormat>Widescreen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Model View Intent</vt:lpstr>
      <vt:lpstr>What is MVI</vt:lpstr>
      <vt:lpstr>MVI’s superpowers</vt:lpstr>
      <vt:lpstr>The Model</vt:lpstr>
      <vt:lpstr>A few tips for MVI models</vt:lpstr>
      <vt:lpstr>Time for some code</vt:lpstr>
      <vt:lpstr>The View</vt:lpstr>
      <vt:lpstr>Time for some code</vt:lpstr>
      <vt:lpstr>Intents</vt:lpstr>
      <vt:lpstr>Time for some code and a Demo</vt:lpstr>
      <vt:lpstr>Why is Ruan’s PR more complicated than this example?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Intent</dc:title>
  <dc:subject/>
  <dc:creator>Johan Carinus</dc:creator>
  <cp:keywords/>
  <dc:description/>
  <cp:lastModifiedBy>Johan Carinus</cp:lastModifiedBy>
  <cp:revision>11</cp:revision>
  <dcterms:created xsi:type="dcterms:W3CDTF">2020-02-28T02:07:06Z</dcterms:created>
  <dcterms:modified xsi:type="dcterms:W3CDTF">2020-02-28T11:25:16Z</dcterms:modified>
  <cp:category/>
</cp:coreProperties>
</file>