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4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5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5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0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2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5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2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53A6-73FA-4630-82BB-E0B42FD3C2D4}" type="datetimeFigureOut">
              <a:rPr lang="fr-FR" smtClean="0"/>
              <a:t>06/06/2015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253-3DC4-47BD-A1A6-AB726D1DF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e 257"/>
          <p:cNvGrpSpPr/>
          <p:nvPr/>
        </p:nvGrpSpPr>
        <p:grpSpPr>
          <a:xfrm>
            <a:off x="12453" y="104322"/>
            <a:ext cx="12179547" cy="6753678"/>
            <a:chOff x="12453" y="104322"/>
            <a:chExt cx="12179547" cy="6753678"/>
          </a:xfrm>
        </p:grpSpPr>
        <p:sp>
          <p:nvSpPr>
            <p:cNvPr id="70" name="Rectangle 69"/>
            <p:cNvSpPr/>
            <p:nvPr/>
          </p:nvSpPr>
          <p:spPr>
            <a:xfrm>
              <a:off x="40374" y="104322"/>
              <a:ext cx="12151626" cy="6753678"/>
            </a:xfrm>
            <a:prstGeom prst="rect">
              <a:avLst/>
            </a:prstGeom>
            <a:solidFill>
              <a:srgbClr val="E5FF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418971" y="372623"/>
              <a:ext cx="10741276" cy="6217076"/>
              <a:chOff x="189293" y="111205"/>
              <a:chExt cx="11058636" cy="6556632"/>
            </a:xfrm>
          </p:grpSpPr>
          <p:grpSp>
            <p:nvGrpSpPr>
              <p:cNvPr id="74" name="Groupe 73"/>
              <p:cNvGrpSpPr/>
              <p:nvPr/>
            </p:nvGrpSpPr>
            <p:grpSpPr>
              <a:xfrm>
                <a:off x="189293" y="1911251"/>
                <a:ext cx="1739774" cy="1014719"/>
                <a:chOff x="189293" y="1911251"/>
                <a:chExt cx="1739774" cy="1014719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189293" y="1938782"/>
                  <a:ext cx="1739774" cy="98718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190939" y="1911251"/>
                  <a:ext cx="531748" cy="357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b="1" dirty="0" err="1" smtClean="0"/>
                    <a:t>Ihm</a:t>
                  </a:r>
                  <a:endParaRPr lang="fr-FR" sz="1600" b="1" dirty="0" smtClean="0"/>
                </a:p>
              </p:txBody>
            </p:sp>
          </p:grpSp>
          <p:grpSp>
            <p:nvGrpSpPr>
              <p:cNvPr id="75" name="Groupe 74"/>
              <p:cNvGrpSpPr/>
              <p:nvPr/>
            </p:nvGrpSpPr>
            <p:grpSpPr>
              <a:xfrm>
                <a:off x="2955540" y="111205"/>
                <a:ext cx="8292389" cy="4387967"/>
                <a:chOff x="2955540" y="111205"/>
                <a:chExt cx="8292389" cy="4387967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960483" y="113288"/>
                  <a:ext cx="8287446" cy="43858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ZoneTexte 140"/>
                <p:cNvSpPr txBox="1"/>
                <p:nvPr/>
              </p:nvSpPr>
              <p:spPr>
                <a:xfrm>
                  <a:off x="2955540" y="111205"/>
                  <a:ext cx="18172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b="1" dirty="0" err="1" smtClean="0"/>
                    <a:t>EcoProxyAndRobot</a:t>
                  </a:r>
                  <a:endParaRPr lang="fr-FR" sz="1600" b="1" dirty="0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1724986" y="449759"/>
                <a:ext cx="9522943" cy="6218078"/>
                <a:chOff x="1724986" y="449759"/>
                <a:chExt cx="9522943" cy="6218078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960483" y="4635387"/>
                  <a:ext cx="8287446" cy="20324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1" name="Groupe 80"/>
                <p:cNvGrpSpPr/>
                <p:nvPr/>
              </p:nvGrpSpPr>
              <p:grpSpPr>
                <a:xfrm>
                  <a:off x="2460942" y="1998733"/>
                  <a:ext cx="504644" cy="120422"/>
                  <a:chOff x="1578763" y="1946135"/>
                  <a:chExt cx="504644" cy="120422"/>
                </a:xfrm>
              </p:grpSpPr>
              <p:cxnSp>
                <p:nvCxnSpPr>
                  <p:cNvPr id="136" name="Connecteur droit 135"/>
                  <p:cNvCxnSpPr/>
                  <p:nvPr/>
                </p:nvCxnSpPr>
                <p:spPr>
                  <a:xfrm>
                    <a:off x="1687407" y="1998733"/>
                    <a:ext cx="39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Arc plein 136"/>
                  <p:cNvSpPr/>
                  <p:nvPr/>
                </p:nvSpPr>
                <p:spPr>
                  <a:xfrm rot="5400000">
                    <a:off x="1577400" y="1947498"/>
                    <a:ext cx="120422" cy="117696"/>
                  </a:xfrm>
                  <a:prstGeom prst="blockArc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7" name="Groupe 86"/>
                <p:cNvGrpSpPr/>
                <p:nvPr/>
              </p:nvGrpSpPr>
              <p:grpSpPr>
                <a:xfrm>
                  <a:off x="1950049" y="1998733"/>
                  <a:ext cx="421940" cy="109002"/>
                  <a:chOff x="1821956" y="1356760"/>
                  <a:chExt cx="421940" cy="109002"/>
                </a:xfrm>
              </p:grpSpPr>
              <p:cxnSp>
                <p:nvCxnSpPr>
                  <p:cNvPr id="134" name="Connecteur droit 133"/>
                  <p:cNvCxnSpPr/>
                  <p:nvPr/>
                </p:nvCxnSpPr>
                <p:spPr>
                  <a:xfrm>
                    <a:off x="1821956" y="1409358"/>
                    <a:ext cx="31842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Ellipse 134"/>
                  <p:cNvSpPr/>
                  <p:nvPr/>
                </p:nvSpPr>
                <p:spPr>
                  <a:xfrm>
                    <a:off x="2140383" y="1356760"/>
                    <a:ext cx="103513" cy="10900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8" name="ZoneTexte 87"/>
                <p:cNvSpPr txBox="1"/>
                <p:nvPr/>
              </p:nvSpPr>
              <p:spPr>
                <a:xfrm>
                  <a:off x="2965586" y="4635387"/>
                  <a:ext cx="951337" cy="3570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b="1" dirty="0" err="1" smtClean="0"/>
                    <a:t>EcoBoite</a:t>
                  </a:r>
                  <a:endParaRPr lang="fr-FR" sz="1600" b="1" dirty="0"/>
                </a:p>
              </p:txBody>
            </p:sp>
            <p:grpSp>
              <p:nvGrpSpPr>
                <p:cNvPr id="89" name="Groupe 88"/>
                <p:cNvGrpSpPr/>
                <p:nvPr/>
              </p:nvGrpSpPr>
              <p:grpSpPr>
                <a:xfrm>
                  <a:off x="3325539" y="449759"/>
                  <a:ext cx="7475245" cy="3841585"/>
                  <a:chOff x="3325539" y="449759"/>
                  <a:chExt cx="7475245" cy="3841585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3325539" y="449760"/>
                    <a:ext cx="7475245" cy="38415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3" name="ZoneTexte 132"/>
                  <p:cNvSpPr txBox="1"/>
                  <p:nvPr/>
                </p:nvSpPr>
                <p:spPr>
                  <a:xfrm>
                    <a:off x="3351909" y="449759"/>
                    <a:ext cx="221597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 smtClean="0"/>
                      <a:t>ProxyAndRobot</a:t>
                    </a:r>
                    <a:endParaRPr lang="fr-FR" sz="1600" b="1" dirty="0"/>
                  </a:p>
                </p:txBody>
              </p:sp>
            </p:grpSp>
            <p:grpSp>
              <p:nvGrpSpPr>
                <p:cNvPr id="90" name="Groupe 89"/>
                <p:cNvGrpSpPr/>
                <p:nvPr/>
              </p:nvGrpSpPr>
              <p:grpSpPr>
                <a:xfrm>
                  <a:off x="3595116" y="830502"/>
                  <a:ext cx="2381256" cy="1863867"/>
                  <a:chOff x="3684713" y="911991"/>
                  <a:chExt cx="2381256" cy="1863867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3684713" y="924528"/>
                    <a:ext cx="2381256" cy="1851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1" name="ZoneTexte 130"/>
                  <p:cNvSpPr txBox="1"/>
                  <p:nvPr/>
                </p:nvSpPr>
                <p:spPr>
                  <a:xfrm>
                    <a:off x="3693719" y="911991"/>
                    <a:ext cx="221597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 smtClean="0"/>
                      <a:t>EcoProxy</a:t>
                    </a:r>
                    <a:endParaRPr lang="fr-FR" sz="1600" b="1" dirty="0"/>
                  </a:p>
                </p:txBody>
              </p:sp>
            </p:grpSp>
            <p:grpSp>
              <p:nvGrpSpPr>
                <p:cNvPr id="91" name="Groupe 90"/>
                <p:cNvGrpSpPr/>
                <p:nvPr/>
              </p:nvGrpSpPr>
              <p:grpSpPr>
                <a:xfrm>
                  <a:off x="3877304" y="1245744"/>
                  <a:ext cx="1487210" cy="1222616"/>
                  <a:chOff x="3082167" y="821465"/>
                  <a:chExt cx="2381256" cy="1851331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3082167" y="821465"/>
                    <a:ext cx="2381256" cy="185133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3099986" y="821465"/>
                    <a:ext cx="2215971" cy="5126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smtClean="0"/>
                      <a:t>Proxy</a:t>
                    </a:r>
                    <a:endParaRPr lang="fr-FR" sz="1600" b="1" dirty="0"/>
                  </a:p>
                </p:txBody>
              </p:sp>
            </p:grpSp>
            <p:grpSp>
              <p:nvGrpSpPr>
                <p:cNvPr id="92" name="Groupe 91"/>
                <p:cNvGrpSpPr/>
                <p:nvPr/>
              </p:nvGrpSpPr>
              <p:grpSpPr>
                <a:xfrm>
                  <a:off x="7060823" y="807617"/>
                  <a:ext cx="3160539" cy="3402244"/>
                  <a:chOff x="3684713" y="911991"/>
                  <a:chExt cx="2381256" cy="1863867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3684713" y="924528"/>
                    <a:ext cx="2381256" cy="18513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ZoneTexte 126"/>
                  <p:cNvSpPr txBox="1"/>
                  <p:nvPr/>
                </p:nvSpPr>
                <p:spPr>
                  <a:xfrm>
                    <a:off x="3693719" y="911991"/>
                    <a:ext cx="2215972" cy="1854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 smtClean="0"/>
                      <a:t>EcoRobot</a:t>
                    </a:r>
                    <a:endParaRPr lang="fr-FR" sz="1600" b="1" dirty="0"/>
                  </a:p>
                </p:txBody>
              </p:sp>
            </p:grpSp>
            <p:grpSp>
              <p:nvGrpSpPr>
                <p:cNvPr id="93" name="Groupe 92"/>
                <p:cNvGrpSpPr/>
                <p:nvPr/>
              </p:nvGrpSpPr>
              <p:grpSpPr>
                <a:xfrm>
                  <a:off x="7161950" y="1303128"/>
                  <a:ext cx="2939034" cy="2103067"/>
                  <a:chOff x="3082167" y="821465"/>
                  <a:chExt cx="2381256" cy="1851331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3082167" y="821465"/>
                    <a:ext cx="2381256" cy="185133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ZoneTexte 124"/>
                  <p:cNvSpPr txBox="1"/>
                  <p:nvPr/>
                </p:nvSpPr>
                <p:spPr>
                  <a:xfrm>
                    <a:off x="3099986" y="821465"/>
                    <a:ext cx="2215971" cy="2980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smtClean="0"/>
                      <a:t>Robot</a:t>
                    </a:r>
                    <a:endParaRPr lang="fr-FR" sz="1600" b="1" dirty="0"/>
                  </a:p>
                </p:txBody>
              </p:sp>
            </p:grpSp>
            <p:grpSp>
              <p:nvGrpSpPr>
                <p:cNvPr id="94" name="Groupe 93"/>
                <p:cNvGrpSpPr/>
                <p:nvPr/>
              </p:nvGrpSpPr>
              <p:grpSpPr>
                <a:xfrm>
                  <a:off x="5383616" y="1529797"/>
                  <a:ext cx="427050" cy="109002"/>
                  <a:chOff x="1816846" y="1356760"/>
                  <a:chExt cx="427050" cy="109002"/>
                </a:xfrm>
              </p:grpSpPr>
              <p:cxnSp>
                <p:nvCxnSpPr>
                  <p:cNvPr id="122" name="Connecteur droit 121"/>
                  <p:cNvCxnSpPr/>
                  <p:nvPr/>
                </p:nvCxnSpPr>
                <p:spPr>
                  <a:xfrm>
                    <a:off x="1816846" y="1409358"/>
                    <a:ext cx="31842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Ellipse 122"/>
                  <p:cNvSpPr/>
                  <p:nvPr/>
                </p:nvSpPr>
                <p:spPr>
                  <a:xfrm>
                    <a:off x="2140383" y="1356760"/>
                    <a:ext cx="103513" cy="10900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7" name="Groupe 96"/>
                <p:cNvGrpSpPr/>
                <p:nvPr/>
              </p:nvGrpSpPr>
              <p:grpSpPr>
                <a:xfrm rot="5400000">
                  <a:off x="9394443" y="3559783"/>
                  <a:ext cx="427050" cy="109002"/>
                  <a:chOff x="1816846" y="1356760"/>
                  <a:chExt cx="427050" cy="109002"/>
                </a:xfrm>
              </p:grpSpPr>
              <p:cxnSp>
                <p:nvCxnSpPr>
                  <p:cNvPr id="116" name="Connecteur droit 115"/>
                  <p:cNvCxnSpPr/>
                  <p:nvPr/>
                </p:nvCxnSpPr>
                <p:spPr>
                  <a:xfrm>
                    <a:off x="1816846" y="1409358"/>
                    <a:ext cx="31842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Ellipse 116"/>
                  <p:cNvSpPr/>
                  <p:nvPr/>
                </p:nvSpPr>
                <p:spPr>
                  <a:xfrm>
                    <a:off x="2140383" y="1356760"/>
                    <a:ext cx="103513" cy="10900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229415" y="1787933"/>
                  <a:ext cx="394827" cy="109002"/>
                  <a:chOff x="1909720" y="1339232"/>
                  <a:chExt cx="394827" cy="109002"/>
                </a:xfrm>
              </p:grpSpPr>
              <p:cxnSp>
                <p:nvCxnSpPr>
                  <p:cNvPr id="114" name="Connecteur droit 113"/>
                  <p:cNvCxnSpPr/>
                  <p:nvPr/>
                </p:nvCxnSpPr>
                <p:spPr>
                  <a:xfrm>
                    <a:off x="1909720" y="1391830"/>
                    <a:ext cx="29131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Ellipse 114"/>
                  <p:cNvSpPr/>
                  <p:nvPr/>
                </p:nvSpPr>
                <p:spPr>
                  <a:xfrm>
                    <a:off x="2201034" y="1339232"/>
                    <a:ext cx="103513" cy="10900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99" name="Groupe 98"/>
                <p:cNvGrpSpPr/>
                <p:nvPr/>
              </p:nvGrpSpPr>
              <p:grpSpPr>
                <a:xfrm rot="16200000">
                  <a:off x="7800840" y="3472671"/>
                  <a:ext cx="259681" cy="120422"/>
                  <a:chOff x="1823727" y="1938174"/>
                  <a:chExt cx="259681" cy="120422"/>
                </a:xfrm>
              </p:grpSpPr>
              <p:cxnSp>
                <p:nvCxnSpPr>
                  <p:cNvPr id="112" name="Connecteur droit 111"/>
                  <p:cNvCxnSpPr/>
                  <p:nvPr/>
                </p:nvCxnSpPr>
                <p:spPr>
                  <a:xfrm rot="5400000" flipV="1">
                    <a:off x="2019680" y="1935006"/>
                    <a:ext cx="347" cy="12710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Arc plein 112"/>
                  <p:cNvSpPr/>
                  <p:nvPr/>
                </p:nvSpPr>
                <p:spPr>
                  <a:xfrm rot="5400000">
                    <a:off x="1822364" y="1939537"/>
                    <a:ext cx="120422" cy="117696"/>
                  </a:xfrm>
                  <a:prstGeom prst="blockArc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0" name="Groupe 99"/>
                <p:cNvGrpSpPr/>
                <p:nvPr/>
              </p:nvGrpSpPr>
              <p:grpSpPr>
                <a:xfrm rot="16200000">
                  <a:off x="3873301" y="2887595"/>
                  <a:ext cx="504644" cy="120422"/>
                  <a:chOff x="1578763" y="1946135"/>
                  <a:chExt cx="504644" cy="120422"/>
                </a:xfrm>
              </p:grpSpPr>
              <p:cxnSp>
                <p:nvCxnSpPr>
                  <p:cNvPr id="110" name="Connecteur droit 109"/>
                  <p:cNvCxnSpPr/>
                  <p:nvPr/>
                </p:nvCxnSpPr>
                <p:spPr>
                  <a:xfrm>
                    <a:off x="1687407" y="1998733"/>
                    <a:ext cx="39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Arc plein 110"/>
                  <p:cNvSpPr/>
                  <p:nvPr/>
                </p:nvSpPr>
                <p:spPr>
                  <a:xfrm rot="5400000">
                    <a:off x="1577400" y="1947498"/>
                    <a:ext cx="120422" cy="117696"/>
                  </a:xfrm>
                  <a:prstGeom prst="blockArc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1" name="Connecteur en angle 100"/>
                <p:cNvCxnSpPr>
                  <a:endCxn id="111" idx="2"/>
                </p:cNvCxnSpPr>
                <p:nvPr/>
              </p:nvCxnSpPr>
              <p:spPr>
                <a:xfrm>
                  <a:off x="2960483" y="2051331"/>
                  <a:ext cx="1165140" cy="1089949"/>
                </a:xfrm>
                <a:prstGeom prst="bentConnector4">
                  <a:avLst>
                    <a:gd name="adj1" fmla="val 47416"/>
                    <a:gd name="adj2" fmla="val 120973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en angle 101"/>
                <p:cNvCxnSpPr>
                  <a:stCxn id="123" idx="6"/>
                  <a:endCxn id="113" idx="2"/>
                </p:cNvCxnSpPr>
                <p:nvPr/>
              </p:nvCxnSpPr>
              <p:spPr>
                <a:xfrm>
                  <a:off x="5810667" y="1584299"/>
                  <a:ext cx="2120014" cy="2019577"/>
                </a:xfrm>
                <a:prstGeom prst="bentConnector4">
                  <a:avLst>
                    <a:gd name="adj1" fmla="val 48580"/>
                    <a:gd name="adj2" fmla="val 99159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ZoneTexte 102"/>
                <p:cNvSpPr txBox="1"/>
                <p:nvPr/>
              </p:nvSpPr>
              <p:spPr>
                <a:xfrm>
                  <a:off x="1724986" y="1606766"/>
                  <a:ext cx="5934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err="1" smtClean="0"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IInfos</a:t>
                  </a:r>
                  <a:endParaRPr lang="fr-FR" sz="1200" b="1" dirty="0">
                    <a:latin typeface="Batang" panose="02030600000101010101" pitchFamily="18" charset="-127"/>
                    <a:ea typeface="Batang" panose="02030600000101010101" pitchFamily="18" charset="-127"/>
                  </a:endParaRPr>
                </a:p>
              </p:txBody>
            </p:sp>
            <p:cxnSp>
              <p:nvCxnSpPr>
                <p:cNvPr id="104" name="Connecteur en angle 103"/>
                <p:cNvCxnSpPr>
                  <a:stCxn id="135" idx="6"/>
                  <a:endCxn id="137" idx="2"/>
                </p:cNvCxnSpPr>
                <p:nvPr/>
              </p:nvCxnSpPr>
              <p:spPr>
                <a:xfrm>
                  <a:off x="2371989" y="2053234"/>
                  <a:ext cx="147801" cy="571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ZoneTexte 104"/>
                <p:cNvSpPr txBox="1"/>
                <p:nvPr/>
              </p:nvSpPr>
              <p:spPr>
                <a:xfrm>
                  <a:off x="5423419" y="1238139"/>
                  <a:ext cx="5934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err="1" smtClean="0"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IInfos</a:t>
                  </a:r>
                  <a:endParaRPr lang="fr-FR" sz="1200" b="1" dirty="0">
                    <a:latin typeface="Batang" panose="02030600000101010101" pitchFamily="18" charset="-127"/>
                    <a:ea typeface="Batang" panose="02030600000101010101" pitchFamily="18" charset="-127"/>
                  </a:endParaRPr>
                </a:p>
              </p:txBody>
            </p:sp>
            <p:sp>
              <p:nvSpPr>
                <p:cNvPr id="106" name="ZoneTexte 105"/>
                <p:cNvSpPr txBox="1"/>
                <p:nvPr/>
              </p:nvSpPr>
              <p:spPr>
                <a:xfrm>
                  <a:off x="8968761" y="1449173"/>
                  <a:ext cx="1309070" cy="292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err="1" smtClean="0"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IDecisionRobot</a:t>
                  </a:r>
                  <a:endParaRPr lang="fr-FR" sz="1200" b="1" dirty="0" smtClean="0">
                    <a:latin typeface="Batang" panose="02030600000101010101" pitchFamily="18" charset="-127"/>
                    <a:ea typeface="Batang" panose="02030600000101010101" pitchFamily="18" charset="-127"/>
                  </a:endParaRPr>
                </a:p>
              </p:txBody>
            </p:sp>
            <p:sp>
              <p:nvSpPr>
                <p:cNvPr id="107" name="ZoneTexte 106"/>
                <p:cNvSpPr txBox="1"/>
                <p:nvPr/>
              </p:nvSpPr>
              <p:spPr>
                <a:xfrm>
                  <a:off x="10177488" y="1491706"/>
                  <a:ext cx="672029" cy="292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err="1" smtClean="0"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IRobot</a:t>
                  </a:r>
                  <a:endParaRPr lang="fr-FR" sz="1200" b="1" dirty="0">
                    <a:latin typeface="Batang" panose="02030600000101010101" pitchFamily="18" charset="-127"/>
                    <a:ea typeface="Batang" panose="02030600000101010101" pitchFamily="18" charset="-127"/>
                  </a:endParaRPr>
                </a:p>
              </p:txBody>
            </p:sp>
            <p:sp>
              <p:nvSpPr>
                <p:cNvPr id="109" name="ZoneTexte 108"/>
                <p:cNvSpPr txBox="1"/>
                <p:nvPr/>
              </p:nvSpPr>
              <p:spPr>
                <a:xfrm>
                  <a:off x="9216684" y="3879351"/>
                  <a:ext cx="1117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smtClean="0">
                      <a:latin typeface="Batang" panose="02030600000101010101" pitchFamily="18" charset="-127"/>
                      <a:ea typeface="Batang" panose="02030600000101010101" pitchFamily="18" charset="-127"/>
                    </a:rPr>
                    <a:t>IActionRobot</a:t>
                  </a:r>
                  <a:endParaRPr lang="fr-FR" sz="1200" b="1" dirty="0">
                    <a:latin typeface="Batang" panose="02030600000101010101" pitchFamily="18" charset="-127"/>
                    <a:ea typeface="Batang" panose="02030600000101010101" pitchFamily="18" charset="-127"/>
                  </a:endParaRPr>
                </a:p>
              </p:txBody>
            </p:sp>
          </p:grpSp>
        </p:grpSp>
        <p:sp>
          <p:nvSpPr>
            <p:cNvPr id="144" name="ZoneTexte 143"/>
            <p:cNvSpPr txBox="1"/>
            <p:nvPr/>
          </p:nvSpPr>
          <p:spPr>
            <a:xfrm>
              <a:off x="12453" y="104322"/>
              <a:ext cx="489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 smtClean="0"/>
                <a:t>Env</a:t>
              </a:r>
              <a:endParaRPr lang="fr-FR" sz="1600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870910" y="5053727"/>
              <a:ext cx="4643501" cy="13342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4946740" y="5129969"/>
              <a:ext cx="1344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smtClean="0"/>
                <a:t>Boite</a:t>
              </a:r>
              <a:endParaRPr lang="fr-FR" sz="1600" b="1" dirty="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695890" y="5655051"/>
              <a:ext cx="428835" cy="103357"/>
              <a:chOff x="2695890" y="5655051"/>
              <a:chExt cx="428835" cy="103357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2796433" y="5720827"/>
                <a:ext cx="328292" cy="26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/>
              <p:cNvSpPr/>
              <p:nvPr/>
            </p:nvSpPr>
            <p:spPr>
              <a:xfrm>
                <a:off x="2695890" y="5655051"/>
                <a:ext cx="100543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1" name="ZoneTexte 150"/>
            <p:cNvSpPr txBox="1"/>
            <p:nvPr/>
          </p:nvSpPr>
          <p:spPr>
            <a:xfrm>
              <a:off x="2256643" y="5910191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IBoite</a:t>
              </a:r>
              <a:endParaRPr lang="fr-FR" sz="12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grpSp>
          <p:nvGrpSpPr>
            <p:cNvPr id="152" name="Groupe 151"/>
            <p:cNvGrpSpPr/>
            <p:nvPr/>
          </p:nvGrpSpPr>
          <p:grpSpPr>
            <a:xfrm>
              <a:off x="2681798" y="3966532"/>
              <a:ext cx="428835" cy="103357"/>
              <a:chOff x="2695890" y="5655051"/>
              <a:chExt cx="428835" cy="103357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2796433" y="5720827"/>
                <a:ext cx="328292" cy="26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/>
              <p:cNvSpPr/>
              <p:nvPr/>
            </p:nvSpPr>
            <p:spPr>
              <a:xfrm>
                <a:off x="2695890" y="5655051"/>
                <a:ext cx="100543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5" name="Groupe 154"/>
            <p:cNvGrpSpPr/>
            <p:nvPr/>
          </p:nvGrpSpPr>
          <p:grpSpPr>
            <a:xfrm>
              <a:off x="2681798" y="3194097"/>
              <a:ext cx="428835" cy="103357"/>
              <a:chOff x="2695890" y="5655051"/>
              <a:chExt cx="428835" cy="103357"/>
            </a:xfrm>
          </p:grpSpPr>
          <p:cxnSp>
            <p:nvCxnSpPr>
              <p:cNvPr id="156" name="Connecteur droit 155"/>
              <p:cNvCxnSpPr/>
              <p:nvPr/>
            </p:nvCxnSpPr>
            <p:spPr>
              <a:xfrm>
                <a:off x="2796433" y="5720827"/>
                <a:ext cx="328292" cy="26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Ellipse 156"/>
              <p:cNvSpPr/>
              <p:nvPr/>
            </p:nvSpPr>
            <p:spPr>
              <a:xfrm>
                <a:off x="2695890" y="5655051"/>
                <a:ext cx="100543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8" name="ZoneTexte 157"/>
            <p:cNvSpPr txBox="1"/>
            <p:nvPr/>
          </p:nvSpPr>
          <p:spPr>
            <a:xfrm>
              <a:off x="2256644" y="4166229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ICreation</a:t>
              </a:r>
              <a:endParaRPr lang="fr-FR" sz="12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59" name="ZoneTexte 158"/>
            <p:cNvSpPr txBox="1"/>
            <p:nvPr/>
          </p:nvSpPr>
          <p:spPr>
            <a:xfrm>
              <a:off x="2248382" y="3337507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IRobot</a:t>
              </a:r>
              <a:endParaRPr lang="fr-FR" sz="12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grpSp>
          <p:nvGrpSpPr>
            <p:cNvPr id="160" name="Groupe 159"/>
            <p:cNvGrpSpPr/>
            <p:nvPr/>
          </p:nvGrpSpPr>
          <p:grpSpPr>
            <a:xfrm rot="10800000">
              <a:off x="2117898" y="2841206"/>
              <a:ext cx="428835" cy="103357"/>
              <a:chOff x="2695890" y="5655051"/>
              <a:chExt cx="428835" cy="103357"/>
            </a:xfrm>
          </p:grpSpPr>
          <p:cxnSp>
            <p:nvCxnSpPr>
              <p:cNvPr id="161" name="Connecteur droit 160"/>
              <p:cNvCxnSpPr/>
              <p:nvPr/>
            </p:nvCxnSpPr>
            <p:spPr>
              <a:xfrm>
                <a:off x="2796433" y="5720827"/>
                <a:ext cx="328292" cy="26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Ellipse 161"/>
              <p:cNvSpPr/>
              <p:nvPr/>
            </p:nvSpPr>
            <p:spPr>
              <a:xfrm>
                <a:off x="2695890" y="5655051"/>
                <a:ext cx="100543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3" name="Groupe 162"/>
            <p:cNvGrpSpPr/>
            <p:nvPr/>
          </p:nvGrpSpPr>
          <p:grpSpPr>
            <a:xfrm rot="10800000">
              <a:off x="2129035" y="2513665"/>
              <a:ext cx="428835" cy="103357"/>
              <a:chOff x="2695890" y="5655051"/>
              <a:chExt cx="428835" cy="103357"/>
            </a:xfrm>
          </p:grpSpPr>
          <p:cxnSp>
            <p:nvCxnSpPr>
              <p:cNvPr id="164" name="Connecteur droit 163"/>
              <p:cNvCxnSpPr/>
              <p:nvPr/>
            </p:nvCxnSpPr>
            <p:spPr>
              <a:xfrm>
                <a:off x="2796433" y="5720827"/>
                <a:ext cx="328292" cy="26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2695890" y="5655051"/>
                <a:ext cx="100543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/>
            <p:cNvSpPr txBox="1"/>
            <p:nvPr/>
          </p:nvSpPr>
          <p:spPr>
            <a:xfrm>
              <a:off x="877705" y="2584761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ICreationEcosystem</a:t>
              </a:r>
              <a:endParaRPr lang="fr-FR" sz="12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1658554" y="2276585"/>
              <a:ext cx="769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Icontrol</a:t>
              </a:r>
              <a:endParaRPr lang="fr-FR" sz="1200" b="1" dirty="0" smtClean="0">
                <a:latin typeface="Batang" panose="02030600000101010101" pitchFamily="18" charset="-127"/>
                <a:ea typeface="Batang" panose="02030600000101010101" pitchFamily="18" charset="-127"/>
              </a:endParaRPr>
            </a:p>
            <a:p>
              <a:endParaRPr lang="fr-FR" sz="1200" b="1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cxnSp>
          <p:nvCxnSpPr>
            <p:cNvPr id="174" name="Connecteur droit 173"/>
            <p:cNvCxnSpPr/>
            <p:nvPr/>
          </p:nvCxnSpPr>
          <p:spPr>
            <a:xfrm rot="16200000">
              <a:off x="357065" y="3229363"/>
              <a:ext cx="3754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Arc plein 174"/>
            <p:cNvSpPr/>
            <p:nvPr/>
          </p:nvSpPr>
          <p:spPr>
            <a:xfrm>
              <a:off x="493723" y="3408526"/>
              <a:ext cx="116966" cy="111601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rot="16200000">
              <a:off x="877075" y="3236558"/>
              <a:ext cx="3754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Arc plein 176"/>
            <p:cNvSpPr/>
            <p:nvPr/>
          </p:nvSpPr>
          <p:spPr>
            <a:xfrm>
              <a:off x="1013733" y="3415721"/>
              <a:ext cx="116966" cy="111601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78" name="Connecteur droit 177"/>
            <p:cNvCxnSpPr/>
            <p:nvPr/>
          </p:nvCxnSpPr>
          <p:spPr>
            <a:xfrm rot="16200000">
              <a:off x="1432501" y="3227975"/>
              <a:ext cx="3754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Arc plein 178"/>
            <p:cNvSpPr/>
            <p:nvPr/>
          </p:nvSpPr>
          <p:spPr>
            <a:xfrm>
              <a:off x="1569159" y="3407138"/>
              <a:ext cx="116966" cy="111601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80" name="Connecteur en angle 179"/>
            <p:cNvCxnSpPr>
              <a:stCxn id="175" idx="2"/>
              <a:endCxn id="149" idx="0"/>
            </p:cNvCxnSpPr>
            <p:nvPr/>
          </p:nvCxnSpPr>
          <p:spPr>
            <a:xfrm rot="16200000" flipH="1">
              <a:off x="553822" y="3462711"/>
              <a:ext cx="2190724" cy="2193956"/>
            </a:xfrm>
            <a:prstGeom prst="bentConnector3">
              <a:avLst>
                <a:gd name="adj1" fmla="val 10232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en angle 181"/>
            <p:cNvCxnSpPr>
              <a:stCxn id="177" idx="2"/>
              <a:endCxn id="154" idx="5"/>
            </p:cNvCxnSpPr>
            <p:nvPr/>
          </p:nvCxnSpPr>
          <p:spPr>
            <a:xfrm rot="16200000" flipH="1">
              <a:off x="1628301" y="2915436"/>
              <a:ext cx="583231" cy="1695401"/>
            </a:xfrm>
            <a:prstGeom prst="bentConnector3">
              <a:avLst>
                <a:gd name="adj1" fmla="val 93211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en angle 186"/>
            <p:cNvCxnSpPr>
              <a:stCxn id="179" idx="2"/>
              <a:endCxn id="157" idx="2"/>
            </p:cNvCxnSpPr>
            <p:nvPr/>
          </p:nvCxnSpPr>
          <p:spPr>
            <a:xfrm rot="5400000" flipH="1" flipV="1">
              <a:off x="2046138" y="2827280"/>
              <a:ext cx="217163" cy="1054156"/>
            </a:xfrm>
            <a:prstGeom prst="bentConnector4">
              <a:avLst>
                <a:gd name="adj1" fmla="val -105267"/>
                <a:gd name="adj2" fmla="val 527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9127091" y="2597171"/>
              <a:ext cx="754094" cy="6627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240912" y="1744259"/>
              <a:ext cx="754094" cy="6627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57642" y="2583073"/>
              <a:ext cx="959171" cy="6627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93" name="Connecteur droit 192"/>
            <p:cNvCxnSpPr/>
            <p:nvPr/>
          </p:nvCxnSpPr>
          <p:spPr>
            <a:xfrm flipH="1">
              <a:off x="7938197" y="3245775"/>
              <a:ext cx="337" cy="26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9569030" y="3243455"/>
              <a:ext cx="337" cy="26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9004238" y="1996487"/>
              <a:ext cx="3092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Ellipse 198"/>
            <p:cNvSpPr/>
            <p:nvPr/>
          </p:nvSpPr>
          <p:spPr>
            <a:xfrm>
              <a:off x="9313527" y="1946613"/>
              <a:ext cx="100542" cy="103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2" name="Groupe 201"/>
            <p:cNvGrpSpPr/>
            <p:nvPr/>
          </p:nvGrpSpPr>
          <p:grpSpPr>
            <a:xfrm rot="16200000">
              <a:off x="7529606" y="2316249"/>
              <a:ext cx="409831" cy="103357"/>
              <a:chOff x="7452603" y="2111328"/>
              <a:chExt cx="409831" cy="103357"/>
            </a:xfrm>
          </p:grpSpPr>
          <p:cxnSp>
            <p:nvCxnSpPr>
              <p:cNvPr id="200" name="Connecteur droit 199"/>
              <p:cNvCxnSpPr/>
              <p:nvPr/>
            </p:nvCxnSpPr>
            <p:spPr>
              <a:xfrm>
                <a:off x="7452603" y="2161202"/>
                <a:ext cx="3092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Ellipse 200"/>
              <p:cNvSpPr/>
              <p:nvPr/>
            </p:nvSpPr>
            <p:spPr>
              <a:xfrm>
                <a:off x="7761892" y="2111328"/>
                <a:ext cx="100542" cy="103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8" name="Groupe 207"/>
            <p:cNvGrpSpPr/>
            <p:nvPr/>
          </p:nvGrpSpPr>
          <p:grpSpPr>
            <a:xfrm rot="5400000">
              <a:off x="9340183" y="2286800"/>
              <a:ext cx="490162" cy="114186"/>
              <a:chOff x="9340183" y="2286800"/>
              <a:chExt cx="490162" cy="114186"/>
            </a:xfrm>
          </p:grpSpPr>
          <p:cxnSp>
            <p:nvCxnSpPr>
              <p:cNvPr id="206" name="Connecteur droit 205"/>
              <p:cNvCxnSpPr/>
              <p:nvPr/>
            </p:nvCxnSpPr>
            <p:spPr>
              <a:xfrm>
                <a:off x="9445709" y="2336674"/>
                <a:ext cx="3846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Arc plein 206"/>
              <p:cNvSpPr/>
              <p:nvPr/>
            </p:nvSpPr>
            <p:spPr>
              <a:xfrm rot="5400000">
                <a:off x="9340249" y="2286734"/>
                <a:ext cx="114186" cy="114318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Groupe 208"/>
            <p:cNvGrpSpPr/>
            <p:nvPr/>
          </p:nvGrpSpPr>
          <p:grpSpPr>
            <a:xfrm>
              <a:off x="7742928" y="1963449"/>
              <a:ext cx="490162" cy="114186"/>
              <a:chOff x="9340183" y="2286800"/>
              <a:chExt cx="490162" cy="114186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445709" y="2336674"/>
                <a:ext cx="3846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plein 210"/>
              <p:cNvSpPr/>
              <p:nvPr/>
            </p:nvSpPr>
            <p:spPr>
              <a:xfrm rot="5400000">
                <a:off x="9340249" y="2286734"/>
                <a:ext cx="114186" cy="114318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Connecteur en angle 211"/>
            <p:cNvCxnSpPr>
              <a:stCxn id="211" idx="0"/>
              <a:endCxn id="201" idx="7"/>
            </p:cNvCxnSpPr>
            <p:nvPr/>
          </p:nvCxnSpPr>
          <p:spPr>
            <a:xfrm rot="10800000" flipV="1">
              <a:off x="7697981" y="1977721"/>
              <a:ext cx="102107" cy="200015"/>
            </a:xfrm>
            <a:prstGeom prst="bentConnector3">
              <a:avLst>
                <a:gd name="adj1" fmla="val 85066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ngle 215"/>
            <p:cNvCxnSpPr>
              <a:stCxn id="199" idx="6"/>
              <a:endCxn id="207" idx="0"/>
            </p:cNvCxnSpPr>
            <p:nvPr/>
          </p:nvCxnSpPr>
          <p:spPr>
            <a:xfrm>
              <a:off x="9414069" y="1998292"/>
              <a:ext cx="214015" cy="157679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ZoneTexte 222"/>
            <p:cNvSpPr txBox="1"/>
            <p:nvPr/>
          </p:nvSpPr>
          <p:spPr>
            <a:xfrm>
              <a:off x="9151050" y="2592422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/>
                <a:t>Action</a:t>
              </a: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8169372" y="1700869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err="1" smtClean="0"/>
                <a:t>Decision</a:t>
              </a:r>
              <a:endParaRPr lang="fr-FR" sz="1600" b="1" dirty="0" smtClean="0"/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7294240" y="2563285"/>
              <a:ext cx="1104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/>
                <a:t>Perception</a:t>
              </a:r>
            </a:p>
          </p:txBody>
        </p:sp>
        <p:sp>
          <p:nvSpPr>
            <p:cNvPr id="226" name="ZoneTexte 225"/>
            <p:cNvSpPr txBox="1"/>
            <p:nvPr/>
          </p:nvSpPr>
          <p:spPr>
            <a:xfrm>
              <a:off x="7016816" y="2320158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IPerceptionRobot</a:t>
              </a:r>
              <a:endParaRPr lang="fr-FR" sz="1200" b="1" dirty="0" smtClean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grpSp>
          <p:nvGrpSpPr>
            <p:cNvPr id="227" name="Groupe 226"/>
            <p:cNvGrpSpPr/>
            <p:nvPr/>
          </p:nvGrpSpPr>
          <p:grpSpPr>
            <a:xfrm>
              <a:off x="8643337" y="2926043"/>
              <a:ext cx="490162" cy="114186"/>
              <a:chOff x="9340183" y="2286800"/>
              <a:chExt cx="490162" cy="114186"/>
            </a:xfrm>
          </p:grpSpPr>
          <p:cxnSp>
            <p:nvCxnSpPr>
              <p:cNvPr id="228" name="Connecteur droit 227"/>
              <p:cNvCxnSpPr/>
              <p:nvPr/>
            </p:nvCxnSpPr>
            <p:spPr>
              <a:xfrm>
                <a:off x="9445709" y="2336674"/>
                <a:ext cx="3846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Arc plein 228"/>
              <p:cNvSpPr/>
              <p:nvPr/>
            </p:nvSpPr>
            <p:spPr>
              <a:xfrm rot="5400000">
                <a:off x="9340249" y="2286734"/>
                <a:ext cx="114186" cy="114318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0" name="Connecteur en angle 229"/>
            <p:cNvCxnSpPr>
              <a:stCxn id="229" idx="2"/>
              <a:endCxn id="123" idx="7"/>
            </p:cNvCxnSpPr>
            <p:nvPr/>
          </p:nvCxnSpPr>
          <p:spPr>
            <a:xfrm rot="10800000">
              <a:off x="5864300" y="1732886"/>
              <a:ext cx="2836197" cy="1250251"/>
            </a:xfrm>
            <a:prstGeom prst="bentConnector4">
              <a:avLst>
                <a:gd name="adj1" fmla="val -762"/>
                <a:gd name="adj2" fmla="val -6816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en angle 241"/>
            <p:cNvCxnSpPr>
              <a:stCxn id="115" idx="6"/>
            </p:cNvCxnSpPr>
            <p:nvPr/>
          </p:nvCxnSpPr>
          <p:spPr>
            <a:xfrm flipH="1">
              <a:off x="3325099" y="2014195"/>
              <a:ext cx="7229359" cy="2288212"/>
            </a:xfrm>
            <a:prstGeom prst="bentConnector3">
              <a:avLst>
                <a:gd name="adj1" fmla="val -102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en angle 252"/>
            <p:cNvCxnSpPr/>
            <p:nvPr/>
          </p:nvCxnSpPr>
          <p:spPr>
            <a:xfrm rot="16200000" flipH="1">
              <a:off x="2689982" y="3644218"/>
              <a:ext cx="1058954" cy="257428"/>
            </a:xfrm>
            <a:prstGeom prst="bentConnector3">
              <a:avLst>
                <a:gd name="adj1" fmla="val 135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456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Johan</dc:creator>
  <cp:lastModifiedBy>CLASTRIER Laurent</cp:lastModifiedBy>
  <cp:revision>20</cp:revision>
  <dcterms:created xsi:type="dcterms:W3CDTF">2015-06-04T13:17:13Z</dcterms:created>
  <dcterms:modified xsi:type="dcterms:W3CDTF">2015-06-06T16:05:41Z</dcterms:modified>
</cp:coreProperties>
</file>