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5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3A6-73FA-4630-82BB-E0B42FD3C2D4}" type="datetimeFigureOut">
              <a:rPr lang="fr-FR" smtClean="0"/>
              <a:t>04/06/2015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8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3A6-73FA-4630-82BB-E0B42FD3C2D4}" type="datetimeFigureOut">
              <a:rPr lang="fr-FR" smtClean="0"/>
              <a:t>04/06/2015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94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3A6-73FA-4630-82BB-E0B42FD3C2D4}" type="datetimeFigureOut">
              <a:rPr lang="fr-FR" smtClean="0"/>
              <a:t>04/06/2015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85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3A6-73FA-4630-82BB-E0B42FD3C2D4}" type="datetimeFigureOut">
              <a:rPr lang="fr-FR" smtClean="0"/>
              <a:t>04/06/2015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54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3A6-73FA-4630-82BB-E0B42FD3C2D4}" type="datetimeFigureOut">
              <a:rPr lang="fr-FR" smtClean="0"/>
              <a:t>04/06/2015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05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3A6-73FA-4630-82BB-E0B42FD3C2D4}" type="datetimeFigureOut">
              <a:rPr lang="fr-FR" smtClean="0"/>
              <a:t>04/06/2015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57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3A6-73FA-4630-82BB-E0B42FD3C2D4}" type="datetimeFigureOut">
              <a:rPr lang="fr-FR" smtClean="0"/>
              <a:t>04/06/2015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03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3A6-73FA-4630-82BB-E0B42FD3C2D4}" type="datetimeFigureOut">
              <a:rPr lang="fr-FR" smtClean="0"/>
              <a:t>04/06/2015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92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3A6-73FA-4630-82BB-E0B42FD3C2D4}" type="datetimeFigureOut">
              <a:rPr lang="fr-FR" smtClean="0"/>
              <a:t>04/06/2015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95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3A6-73FA-4630-82BB-E0B42FD3C2D4}" type="datetimeFigureOut">
              <a:rPr lang="fr-FR" smtClean="0"/>
              <a:t>04/06/2015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9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3A6-73FA-4630-82BB-E0B42FD3C2D4}" type="datetimeFigureOut">
              <a:rPr lang="fr-FR" smtClean="0"/>
              <a:t>04/06/2015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2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853A6-73FA-4630-82BB-E0B42FD3C2D4}" type="datetimeFigureOut">
              <a:rPr lang="fr-FR" smtClean="0"/>
              <a:t>04/06/2015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60483" y="4635387"/>
            <a:ext cx="8287446" cy="2032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11247929" y="1946135"/>
            <a:ext cx="394827" cy="109002"/>
            <a:chOff x="1909720" y="1339232"/>
            <a:chExt cx="394827" cy="109002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1909720" y="1391830"/>
              <a:ext cx="2913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2201034" y="1339232"/>
              <a:ext cx="103513" cy="1090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2460942" y="1998733"/>
            <a:ext cx="504644" cy="120422"/>
            <a:chOff x="1578763" y="1946135"/>
            <a:chExt cx="504644" cy="120422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1687407" y="1998733"/>
              <a:ext cx="39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plein 11"/>
            <p:cNvSpPr/>
            <p:nvPr/>
          </p:nvSpPr>
          <p:spPr>
            <a:xfrm rot="5400000">
              <a:off x="1577400" y="1947498"/>
              <a:ext cx="120422" cy="117696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1944939" y="1998733"/>
            <a:ext cx="427050" cy="109002"/>
            <a:chOff x="1816846" y="1356760"/>
            <a:chExt cx="427050" cy="109002"/>
          </a:xfrm>
        </p:grpSpPr>
        <p:cxnSp>
          <p:nvCxnSpPr>
            <p:cNvPr id="22" name="Connecteur droit 21"/>
            <p:cNvCxnSpPr>
              <a:stCxn id="20" idx="3"/>
            </p:cNvCxnSpPr>
            <p:nvPr/>
          </p:nvCxnSpPr>
          <p:spPr>
            <a:xfrm>
              <a:off x="1816846" y="1409358"/>
              <a:ext cx="3184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/>
            <p:cNvSpPr/>
            <p:nvPr/>
          </p:nvSpPr>
          <p:spPr>
            <a:xfrm>
              <a:off x="2140383" y="1356760"/>
              <a:ext cx="103513" cy="1090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205165" y="1557737"/>
            <a:ext cx="1739774" cy="987188"/>
            <a:chOff x="205165" y="1557737"/>
            <a:chExt cx="1739774" cy="987188"/>
          </a:xfrm>
        </p:grpSpPr>
        <p:sp>
          <p:nvSpPr>
            <p:cNvPr id="20" name="Rectangle 19"/>
            <p:cNvSpPr/>
            <p:nvPr/>
          </p:nvSpPr>
          <p:spPr>
            <a:xfrm>
              <a:off x="205165" y="1557737"/>
              <a:ext cx="1739774" cy="9871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205165" y="1557737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/>
                <a:t>IHM</a:t>
              </a:r>
              <a:endParaRPr lang="fr-FR" sz="1600" b="1" dirty="0"/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955540" y="111205"/>
            <a:ext cx="8292389" cy="4387967"/>
            <a:chOff x="2955540" y="111205"/>
            <a:chExt cx="8292389" cy="4387967"/>
          </a:xfrm>
        </p:grpSpPr>
        <p:sp>
          <p:nvSpPr>
            <p:cNvPr id="4" name="Rectangle 3"/>
            <p:cNvSpPr/>
            <p:nvPr/>
          </p:nvSpPr>
          <p:spPr>
            <a:xfrm>
              <a:off x="2960483" y="113288"/>
              <a:ext cx="8287446" cy="4385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2955540" y="111205"/>
              <a:ext cx="18172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err="1" smtClean="0"/>
                <a:t>EcoProxyAndRobot</a:t>
              </a:r>
              <a:endParaRPr lang="fr-FR" sz="1600" b="1" dirty="0"/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2965586" y="4635387"/>
            <a:ext cx="772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/>
              <a:t>EcoNid</a:t>
            </a:r>
            <a:endParaRPr lang="fr-FR" sz="1600" b="1" dirty="0"/>
          </a:p>
        </p:txBody>
      </p:sp>
      <p:grpSp>
        <p:nvGrpSpPr>
          <p:cNvPr id="36" name="Groupe 35"/>
          <p:cNvGrpSpPr/>
          <p:nvPr/>
        </p:nvGrpSpPr>
        <p:grpSpPr>
          <a:xfrm>
            <a:off x="3325539" y="449759"/>
            <a:ext cx="7475245" cy="3841585"/>
            <a:chOff x="3325539" y="449759"/>
            <a:chExt cx="7475245" cy="3841585"/>
          </a:xfrm>
        </p:grpSpPr>
        <p:sp>
          <p:nvSpPr>
            <p:cNvPr id="32" name="Rectangle 31"/>
            <p:cNvSpPr/>
            <p:nvPr/>
          </p:nvSpPr>
          <p:spPr>
            <a:xfrm>
              <a:off x="3325539" y="449760"/>
              <a:ext cx="7475245" cy="38415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351909" y="449759"/>
              <a:ext cx="2215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err="1" smtClean="0"/>
                <a:t>ProxyAndRobot</a:t>
              </a:r>
              <a:endParaRPr lang="fr-FR" sz="1600" b="1" dirty="0"/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3595116" y="830502"/>
            <a:ext cx="2381256" cy="1863867"/>
            <a:chOff x="3684713" y="911991"/>
            <a:chExt cx="2381256" cy="1863867"/>
          </a:xfrm>
        </p:grpSpPr>
        <p:sp>
          <p:nvSpPr>
            <p:cNvPr id="34" name="Rectangle 33"/>
            <p:cNvSpPr/>
            <p:nvPr/>
          </p:nvSpPr>
          <p:spPr>
            <a:xfrm>
              <a:off x="3684713" y="924528"/>
              <a:ext cx="2381256" cy="1851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693719" y="911991"/>
              <a:ext cx="2215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err="1" smtClean="0"/>
                <a:t>EcoProxy</a:t>
              </a:r>
              <a:endParaRPr lang="fr-FR" sz="1600" b="1" dirty="0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3877304" y="1245744"/>
            <a:ext cx="1487210" cy="1222616"/>
            <a:chOff x="3082167" y="821465"/>
            <a:chExt cx="2381256" cy="1851331"/>
          </a:xfrm>
        </p:grpSpPr>
        <p:sp>
          <p:nvSpPr>
            <p:cNvPr id="41" name="Rectangle 40"/>
            <p:cNvSpPr/>
            <p:nvPr/>
          </p:nvSpPr>
          <p:spPr>
            <a:xfrm>
              <a:off x="3082167" y="821465"/>
              <a:ext cx="2381256" cy="1851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3099986" y="821465"/>
              <a:ext cx="2215971" cy="51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/>
                <a:t>Proxy</a:t>
              </a:r>
              <a:endParaRPr lang="fr-FR" sz="1600" b="1" dirty="0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7060823" y="807617"/>
            <a:ext cx="3160539" cy="3402244"/>
            <a:chOff x="3684713" y="911991"/>
            <a:chExt cx="2381256" cy="1863867"/>
          </a:xfrm>
        </p:grpSpPr>
        <p:sp>
          <p:nvSpPr>
            <p:cNvPr id="44" name="Rectangle 43"/>
            <p:cNvSpPr/>
            <p:nvPr/>
          </p:nvSpPr>
          <p:spPr>
            <a:xfrm>
              <a:off x="3684713" y="924528"/>
              <a:ext cx="2381256" cy="1851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693719" y="911991"/>
              <a:ext cx="2215972" cy="185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err="1" smtClean="0"/>
                <a:t>EcoRobot</a:t>
              </a:r>
              <a:endParaRPr lang="fr-FR" sz="1600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7161950" y="1303128"/>
            <a:ext cx="2939034" cy="2103067"/>
            <a:chOff x="3082167" y="821465"/>
            <a:chExt cx="2381256" cy="1851331"/>
          </a:xfrm>
        </p:grpSpPr>
        <p:sp>
          <p:nvSpPr>
            <p:cNvPr id="47" name="Rectangle 46"/>
            <p:cNvSpPr/>
            <p:nvPr/>
          </p:nvSpPr>
          <p:spPr>
            <a:xfrm>
              <a:off x="3082167" y="821465"/>
              <a:ext cx="2381256" cy="1851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3099986" y="821465"/>
              <a:ext cx="2215971" cy="298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/>
                <a:t>Robot</a:t>
              </a:r>
              <a:endParaRPr lang="fr-FR" sz="1600" b="1" dirty="0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5383616" y="1529797"/>
            <a:ext cx="427050" cy="109002"/>
            <a:chOff x="1816846" y="1356760"/>
            <a:chExt cx="427050" cy="109002"/>
          </a:xfrm>
        </p:grpSpPr>
        <p:cxnSp>
          <p:nvCxnSpPr>
            <p:cNvPr id="50" name="Connecteur droit 49"/>
            <p:cNvCxnSpPr/>
            <p:nvPr/>
          </p:nvCxnSpPr>
          <p:spPr>
            <a:xfrm>
              <a:off x="1816846" y="1409358"/>
              <a:ext cx="3184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2140383" y="1356760"/>
              <a:ext cx="103513" cy="1090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5985402" y="2094195"/>
            <a:ext cx="427050" cy="109002"/>
            <a:chOff x="1816846" y="1356760"/>
            <a:chExt cx="427050" cy="109002"/>
          </a:xfrm>
        </p:grpSpPr>
        <p:cxnSp>
          <p:nvCxnSpPr>
            <p:cNvPr id="53" name="Connecteur droit 52"/>
            <p:cNvCxnSpPr/>
            <p:nvPr/>
          </p:nvCxnSpPr>
          <p:spPr>
            <a:xfrm>
              <a:off x="1816846" y="1409358"/>
              <a:ext cx="3184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2140383" y="1356760"/>
              <a:ext cx="103513" cy="1090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" name="Groupe 54"/>
          <p:cNvGrpSpPr/>
          <p:nvPr/>
        </p:nvGrpSpPr>
        <p:grpSpPr>
          <a:xfrm rot="10800000">
            <a:off x="6633773" y="3567064"/>
            <a:ext cx="427050" cy="109002"/>
            <a:chOff x="1816846" y="1356760"/>
            <a:chExt cx="427050" cy="109002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1816846" y="1409358"/>
              <a:ext cx="3184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lipse 56"/>
            <p:cNvSpPr/>
            <p:nvPr/>
          </p:nvSpPr>
          <p:spPr>
            <a:xfrm>
              <a:off x="2140383" y="1356760"/>
              <a:ext cx="103513" cy="1090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/>
          <p:cNvGrpSpPr/>
          <p:nvPr/>
        </p:nvGrpSpPr>
        <p:grpSpPr>
          <a:xfrm rot="5400000">
            <a:off x="9394443" y="3559783"/>
            <a:ext cx="427050" cy="109002"/>
            <a:chOff x="1816846" y="1356760"/>
            <a:chExt cx="427050" cy="109002"/>
          </a:xfrm>
        </p:grpSpPr>
        <p:cxnSp>
          <p:nvCxnSpPr>
            <p:cNvPr id="59" name="Connecteur droit 58"/>
            <p:cNvCxnSpPr/>
            <p:nvPr/>
          </p:nvCxnSpPr>
          <p:spPr>
            <a:xfrm>
              <a:off x="1816846" y="1409358"/>
              <a:ext cx="3184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lipse 59"/>
            <p:cNvSpPr/>
            <p:nvPr/>
          </p:nvSpPr>
          <p:spPr>
            <a:xfrm>
              <a:off x="2140383" y="1356760"/>
              <a:ext cx="103513" cy="1090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10229415" y="1787933"/>
            <a:ext cx="394827" cy="109002"/>
            <a:chOff x="1909720" y="1339232"/>
            <a:chExt cx="394827" cy="109002"/>
          </a:xfrm>
        </p:grpSpPr>
        <p:cxnSp>
          <p:nvCxnSpPr>
            <p:cNvPr id="62" name="Connecteur droit 61"/>
            <p:cNvCxnSpPr/>
            <p:nvPr/>
          </p:nvCxnSpPr>
          <p:spPr>
            <a:xfrm>
              <a:off x="1909720" y="1391830"/>
              <a:ext cx="2913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lipse 62"/>
            <p:cNvSpPr/>
            <p:nvPr/>
          </p:nvSpPr>
          <p:spPr>
            <a:xfrm>
              <a:off x="2201034" y="1339232"/>
              <a:ext cx="103513" cy="1090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4" name="Groupe 63"/>
          <p:cNvGrpSpPr/>
          <p:nvPr/>
        </p:nvGrpSpPr>
        <p:grpSpPr>
          <a:xfrm rot="16200000">
            <a:off x="7686319" y="3595153"/>
            <a:ext cx="504644" cy="120422"/>
            <a:chOff x="1578763" y="1946135"/>
            <a:chExt cx="504644" cy="120422"/>
          </a:xfrm>
        </p:grpSpPr>
        <p:cxnSp>
          <p:nvCxnSpPr>
            <p:cNvPr id="65" name="Connecteur droit 64"/>
            <p:cNvCxnSpPr/>
            <p:nvPr/>
          </p:nvCxnSpPr>
          <p:spPr>
            <a:xfrm>
              <a:off x="1687407" y="1998733"/>
              <a:ext cx="39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plein 65"/>
            <p:cNvSpPr/>
            <p:nvPr/>
          </p:nvSpPr>
          <p:spPr>
            <a:xfrm rot="5400000">
              <a:off x="1577400" y="1947498"/>
              <a:ext cx="120422" cy="117696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e 66"/>
          <p:cNvGrpSpPr/>
          <p:nvPr/>
        </p:nvGrpSpPr>
        <p:grpSpPr>
          <a:xfrm rot="16200000">
            <a:off x="3873301" y="2887595"/>
            <a:ext cx="504644" cy="120422"/>
            <a:chOff x="1578763" y="1946135"/>
            <a:chExt cx="504644" cy="120422"/>
          </a:xfrm>
        </p:grpSpPr>
        <p:cxnSp>
          <p:nvCxnSpPr>
            <p:cNvPr id="68" name="Connecteur droit 67"/>
            <p:cNvCxnSpPr/>
            <p:nvPr/>
          </p:nvCxnSpPr>
          <p:spPr>
            <a:xfrm>
              <a:off x="1687407" y="1998733"/>
              <a:ext cx="39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Arc plein 68"/>
            <p:cNvSpPr/>
            <p:nvPr/>
          </p:nvSpPr>
          <p:spPr>
            <a:xfrm rot="5400000">
              <a:off x="1577400" y="1947498"/>
              <a:ext cx="120422" cy="117696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Connecteur en angle 70"/>
          <p:cNvCxnSpPr>
            <a:endCxn id="69" idx="2"/>
          </p:cNvCxnSpPr>
          <p:nvPr/>
        </p:nvCxnSpPr>
        <p:spPr>
          <a:xfrm>
            <a:off x="2960483" y="2051331"/>
            <a:ext cx="1165140" cy="1089949"/>
          </a:xfrm>
          <a:prstGeom prst="bentConnector4">
            <a:avLst>
              <a:gd name="adj1" fmla="val 47416"/>
              <a:gd name="adj2" fmla="val 12097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ngle 72"/>
          <p:cNvCxnSpPr>
            <a:stCxn id="51" idx="6"/>
            <a:endCxn id="66" idx="2"/>
          </p:cNvCxnSpPr>
          <p:nvPr/>
        </p:nvCxnSpPr>
        <p:spPr>
          <a:xfrm>
            <a:off x="5810666" y="1584298"/>
            <a:ext cx="2127975" cy="2264540"/>
          </a:xfrm>
          <a:prstGeom prst="bentConnector4">
            <a:avLst>
              <a:gd name="adj1" fmla="val 36247"/>
              <a:gd name="adj2" fmla="val 110095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2120249" y="1702031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IInfos</a:t>
            </a:r>
            <a:endParaRPr lang="fr-FR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79" name="Connecteur en angle 78"/>
          <p:cNvCxnSpPr>
            <a:stCxn id="23" idx="6"/>
            <a:endCxn id="12" idx="2"/>
          </p:cNvCxnSpPr>
          <p:nvPr/>
        </p:nvCxnSpPr>
        <p:spPr>
          <a:xfrm>
            <a:off x="2371989" y="2053234"/>
            <a:ext cx="147801" cy="5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423419" y="1238139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IInfos</a:t>
            </a:r>
            <a:endParaRPr lang="fr-FR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5969367" y="1774332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Create</a:t>
            </a:r>
            <a:endParaRPr lang="fr-FR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10177488" y="1491705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Create</a:t>
            </a:r>
            <a:endParaRPr lang="fr-FR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11237341" y="1630204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Create</a:t>
            </a:r>
            <a:endParaRPr lang="fr-FR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9216684" y="3879351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smtClean="0">
                <a:latin typeface="Batang" panose="02030600000101010101" pitchFamily="18" charset="-127"/>
                <a:ea typeface="Batang" panose="02030600000101010101" pitchFamily="18" charset="-127"/>
              </a:rPr>
              <a:t>IActionRobot</a:t>
            </a:r>
            <a:endParaRPr lang="fr-FR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4561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Batang</vt:lpstr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Johan</dc:creator>
  <cp:lastModifiedBy>Johan</cp:lastModifiedBy>
  <cp:revision>10</cp:revision>
  <dcterms:created xsi:type="dcterms:W3CDTF">2015-06-04T13:17:13Z</dcterms:created>
  <dcterms:modified xsi:type="dcterms:W3CDTF">2015-06-04T13:39:44Z</dcterms:modified>
</cp:coreProperties>
</file>