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556BF-CEAE-463E-A28F-A2EFD8A16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AB1F37-30DE-40A7-851F-C2255E635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253C6-FA5A-439C-8095-5BCF98DA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622-9B5D-4451-AB30-4B075BFD39A6}" type="datetimeFigureOut">
              <a:rPr lang="es-CO" smtClean="0"/>
              <a:t>30/04/2021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77AEB1-7C4B-4123-A8B9-B0E88A6A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C7DB0E-6708-4AF5-BCE8-96CDF32A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EFA5-6E50-41F1-9919-55378270B1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442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09938-F3DA-4E7A-939C-7F0E58A2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ACB922-A19E-4417-A89D-D15056214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29AA4-CF65-4CB7-AB30-1B372233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622-9B5D-4451-AB30-4B075BFD39A6}" type="datetimeFigureOut">
              <a:rPr lang="es-CO" smtClean="0"/>
              <a:t>30/04/2021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76C67-041F-4479-8771-48201A8F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FF91CE-843A-42A4-BB32-0C27F779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EFA5-6E50-41F1-9919-55378270B1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083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F3219C-D359-4D57-8698-CE1FAB8ED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A6D5F5-FBC7-4081-8026-3EA88344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B2C2B9-735A-4A2C-A72C-45661EF0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622-9B5D-4451-AB30-4B075BFD39A6}" type="datetimeFigureOut">
              <a:rPr lang="es-CO" smtClean="0"/>
              <a:t>30/04/2021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C0777B-6AE3-423C-B2B8-539F80C5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842544-284A-4853-BD0B-28688F9E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EFA5-6E50-41F1-9919-55378270B1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44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C1068-3046-490E-9416-C0EF30AC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5FAF16-2649-40A7-95C4-6DF6BF476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2A39F2-CA6F-41E4-A9A0-E85ADB68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622-9B5D-4451-AB30-4B075BFD39A6}" type="datetimeFigureOut">
              <a:rPr lang="es-CO" smtClean="0"/>
              <a:t>30/04/2021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90D40B-8DF5-4626-916D-6A67B12D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C43210-89D1-4862-A4C2-62550243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EFA5-6E50-41F1-9919-55378270B1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061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C1FE6-C6E8-4715-91CD-8F9CC71D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8382A-A625-4925-B41D-4B6752395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515A5A-F131-430E-87E6-2D2AC1C2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622-9B5D-4451-AB30-4B075BFD39A6}" type="datetimeFigureOut">
              <a:rPr lang="es-CO" smtClean="0"/>
              <a:t>30/04/2021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31FBD9-5F6C-451C-8CB3-A49B608E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97B62-EC91-4355-A38F-F2F683F9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EFA5-6E50-41F1-9919-55378270B1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483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404D0-22D8-4DDE-B707-E65864F7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9EB7D8-9EB4-4A9E-A906-3CF1B5605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C92126-B150-44BC-9AFF-5E68FFCE8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8C9793-1B34-4E91-A78A-0B4724E9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622-9B5D-4451-AB30-4B075BFD39A6}" type="datetimeFigureOut">
              <a:rPr lang="es-CO" smtClean="0"/>
              <a:t>30/04/2021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DE10E-5EA5-4E54-B4FF-D2B0B267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54F9C0-3CA3-4057-BEB4-3CA6E971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EFA5-6E50-41F1-9919-55378270B1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176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6A8D7-8D7F-4233-928A-73D42E16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CC679D-5C93-4212-A264-E592F0459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325BFB-8295-4B02-814A-2CFAFA00A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9AAC14-D1B1-4CC5-B98E-964CDC76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5C4604-4458-42B6-8357-E6A886AD8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72B067-E756-43DD-8A1B-183D82C8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622-9B5D-4451-AB30-4B075BFD39A6}" type="datetimeFigureOut">
              <a:rPr lang="es-CO" smtClean="0"/>
              <a:t>30/04/2021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639016-337D-4786-BFDA-22AE09A4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C02498-3C52-4B3E-BD37-BBC7D596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EFA5-6E50-41F1-9919-55378270B1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29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556CF-6F41-42F8-BC1A-577F6C29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2AFBC4-6174-4AEC-A483-B93BCE89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622-9B5D-4451-AB30-4B075BFD39A6}" type="datetimeFigureOut">
              <a:rPr lang="es-CO" smtClean="0"/>
              <a:t>30/04/2021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B376E8-20B8-4547-819C-0A6C15D9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60E2BA-3713-41FF-A6A6-BBF6A5D5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EFA5-6E50-41F1-9919-55378270B1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66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9C6A15-7738-4EC6-AED1-32AD2680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622-9B5D-4451-AB30-4B075BFD39A6}" type="datetimeFigureOut">
              <a:rPr lang="es-CO" smtClean="0"/>
              <a:t>30/04/2021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CB24B7-4CFC-4396-9696-94864027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53098F-FECD-4578-B6F2-9E995BA4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EFA5-6E50-41F1-9919-55378270B1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31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E7646-B81A-4F8B-A76A-C9D4E2E8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91CCC4-3E67-48A9-8384-4CCF698F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E3729B-9148-4BED-8B46-7532B88DB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9BE415-E908-4A17-A808-ABCBE05E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622-9B5D-4451-AB30-4B075BFD39A6}" type="datetimeFigureOut">
              <a:rPr lang="es-CO" smtClean="0"/>
              <a:t>30/04/2021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946F65-E65C-4C68-97BE-D148FC14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E52919-A04F-467E-9BFD-A467C796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EFA5-6E50-41F1-9919-55378270B1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358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EF083-D6C9-4276-8153-6EAC89A3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C7676B-BBC0-495D-8176-10D8357AF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20C226-298F-4C89-B2E4-06C06B167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6B162A-B40B-405E-A594-6EE6BE4E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622-9B5D-4451-AB30-4B075BFD39A6}" type="datetimeFigureOut">
              <a:rPr lang="es-CO" smtClean="0"/>
              <a:t>30/04/2021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60C30B-D843-49E8-B889-23692F86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44FF37-70DC-4CDB-A56B-7C987BFB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EFA5-6E50-41F1-9919-55378270B1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427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6EA9E2-BD2E-4E41-8F1B-8B8D8034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62E319-1AF6-4C0B-B85D-7367B9C2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22FDF3-6177-4490-92F8-F450061C6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84622-9B5D-4451-AB30-4B075BFD39A6}" type="datetimeFigureOut">
              <a:rPr lang="es-CO" smtClean="0"/>
              <a:t>30/04/2021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C492BF-431C-4E78-A2B9-3FDCA9B13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16FD47-3105-48D1-9C0A-B36A5B780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EFA5-6E50-41F1-9919-55378270B1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233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Mano sosteniendo una caja de cartón&#10;&#10;Descripción generada automáticamente con confianza media">
            <a:extLst>
              <a:ext uri="{FF2B5EF4-FFF2-40B4-BE49-F238E27FC236}">
                <a16:creationId xmlns:a16="http://schemas.microsoft.com/office/drawing/2014/main" id="{5D075E5A-BCE4-4E8C-9D2A-A3C68DC3BF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6" b="34352"/>
          <a:stretch/>
        </p:blipFill>
        <p:spPr>
          <a:xfrm>
            <a:off x="5454304" y="638490"/>
            <a:ext cx="6555599" cy="40035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A8B25F-F7AC-4CC1-BF85-086A35A9D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08" y="883295"/>
            <a:ext cx="1559104" cy="173975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645A73D-3920-4826-8A88-7240E31D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97" y="410341"/>
            <a:ext cx="1208007" cy="134114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6D39328-FE14-4F73-AA17-B7A33F3563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72" b="6162"/>
          <a:stretch/>
        </p:blipFill>
        <p:spPr>
          <a:xfrm>
            <a:off x="549848" y="2724805"/>
            <a:ext cx="2433111" cy="106976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17D835F-D43A-450C-81B4-6F2FF21F1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90" y="4641992"/>
            <a:ext cx="3404286" cy="1425727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1464C72-194C-4AD2-BB62-3192A9A53834}"/>
              </a:ext>
            </a:extLst>
          </p:cNvPr>
          <p:cNvSpPr txBox="1"/>
          <p:nvPr/>
        </p:nvSpPr>
        <p:spPr>
          <a:xfrm>
            <a:off x="1885554" y="2872156"/>
            <a:ext cx="92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Harlow Solid Italic" panose="04030604020F02020D02" pitchFamily="82" charset="0"/>
              </a:rPr>
              <a:t>C</a:t>
            </a:r>
            <a:r>
              <a:rPr lang="es-ES" sz="2400" dirty="0">
                <a:solidFill>
                  <a:schemeClr val="bg1"/>
                </a:solidFill>
                <a:latin typeface="Harlow Solid Italic" panose="04030604020F02020D02" pitchFamily="82" charset="0"/>
              </a:rPr>
              <a:t>onfi</a:t>
            </a:r>
            <a:endParaRPr lang="es-CO" sz="24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FAA04BC-6EE9-4381-B3D1-580D94F48DF0}"/>
              </a:ext>
            </a:extLst>
          </p:cNvPr>
          <p:cNvSpPr txBox="1"/>
          <p:nvPr/>
        </p:nvSpPr>
        <p:spPr>
          <a:xfrm>
            <a:off x="1569553" y="3035059"/>
            <a:ext cx="155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Harlow Solid Italic" panose="04030604020F02020D02" pitchFamily="82" charset="0"/>
              </a:rPr>
              <a:t>m</a:t>
            </a:r>
            <a:r>
              <a:rPr lang="es-ES" sz="2400" dirty="0">
                <a:solidFill>
                  <a:schemeClr val="bg1"/>
                </a:solidFill>
                <a:latin typeface="Harlow Solid Italic" panose="04030604020F02020D02" pitchFamily="82" charset="0"/>
              </a:rPr>
              <a:t>udanzas</a:t>
            </a:r>
            <a:endParaRPr lang="es-CO" sz="24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921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Harlow Solid Italic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JOHAN ALEXANDER FARFAN SIERRA</dc:creator>
  <cp:lastModifiedBy>JOHAN ALEXANDER FARFAN SIERRA</cp:lastModifiedBy>
  <cp:revision>9</cp:revision>
  <dcterms:created xsi:type="dcterms:W3CDTF">2021-04-30T19:19:37Z</dcterms:created>
  <dcterms:modified xsi:type="dcterms:W3CDTF">2021-04-30T20:43:57Z</dcterms:modified>
</cp:coreProperties>
</file>