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72" r:id="rId4"/>
    <p:sldId id="261" r:id="rId5"/>
    <p:sldId id="262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B5CA-C9B2-4BD6-BDB6-FB7E3B137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28D894-1FEE-479C-9BF9-C31A0F59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0071B-FD63-488A-AAAD-83B91A7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16EC5-3EAC-4B29-9B44-F8849E55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FE0BE-ADED-4DA6-A4CD-EDE5E1F0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645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5C738-4471-4023-8B50-174D90A6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90F577-4647-48B0-B2B8-EA2432E9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A0490-F4A4-4BDE-84C8-0D6BC31C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F9B10-8FE6-454E-9C46-FB84B17D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82DCB-E489-47E5-B0D9-F546E290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77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E501D5-05B5-4361-9888-53A9E0CFD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490776-B5AA-458F-9478-2C72FDB11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B02BA-6190-4700-AC1B-8570BDEE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BDB14D-3882-4434-A5A1-905A5485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85EF3-BDFB-4BD1-A773-C9387055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0297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063B1-5F55-4878-9ADF-855F300F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FB72E-C4A6-4DE2-8D87-E304D449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B4C22-D424-4137-B35A-A61041A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9F62F4-78A2-4FD2-B4A9-463EF6AD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7DA66-15C7-4DD6-B8A0-6FC1D426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328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C0959-B1A7-4311-A097-F1C463CE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43B03E-263E-49BB-8FC1-485C5F0E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686C8-F2B2-4910-8A63-2272CC87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502C3-65EA-4A17-9D66-81715811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969DF-A213-4CB2-82E0-C94A826A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550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6E9C5-7FDF-473F-B049-ECA2C31F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B661AF-0B09-452B-8539-DFFA41A6D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3D056B-0BA5-4FC9-82EB-15EE991E4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1A7C0F-4838-4FEA-B732-3CBEE6CF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4FF421-ABA8-462E-B7E5-117269AE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8F750-7EDB-4B3E-B61E-1CC72125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7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15730-483B-42AA-8ADD-4E647DCB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C8010-EA10-437D-A68C-E19CBBCB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0C4694-0116-4631-8816-2FF1CC16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EA6531-1151-407D-95B9-E2754E66B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5C1D6F-8AB8-48D9-AB1C-62D7E2E75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E831A8-1677-40EF-ACAA-69BD9553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74EDB4-E319-4213-A7FC-F5CE65C9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B0D539-D831-4CED-B3BE-9E4F8E43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743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D1EE2-7D89-4D5C-B59A-EF8D9351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A011A0-1506-4C18-B331-247B50CC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44DB61-235C-423C-8B3E-C4E273D6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9B8DA7-8247-46E5-934C-3F76D29D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95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E26E76-AE81-4E4E-A0D1-FD5C91E7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37B00F-777A-4CA9-AE77-E5F574C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23270-7D95-4737-9DC2-7FB18166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72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17228-CB64-4856-9CD1-17745BD1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D20F1-4A52-46A5-AD7A-5DFDB16E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BA8AF9-591D-4D20-AB29-9C062DCD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E8D838-3D75-46D7-B48B-B32DE6E6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921A4A-149C-4303-B23B-C21786F5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D82D07-D29F-4A1F-8D8F-A93D122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8569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EB648-6B21-40EC-B12E-2F2AACF5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C31DB1-C94E-4F59-9FB3-AA65A86C7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E3C2D2-FF98-4860-AD72-4BFEC3F9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24D1A1-26A1-48B1-8A55-ED397E8A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EB7C9-6DAC-4C0C-9ADF-5DFECA72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A03D52-1654-465C-9A91-592FDAD0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8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1F6290-9E3E-4E24-B159-ACACA4D9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1208A-95C7-4D39-926A-F62DE09A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111BA-F688-438A-A8CE-9336BF0E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10A0-7A2F-4518-B8BD-75FE23EE13AB}" type="datetimeFigureOut">
              <a:rPr lang="es-419" smtClean="0"/>
              <a:t>13/2/2023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19AF6-D38B-462A-BBD0-CB4B82314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59CA1-B3FF-493D-A56D-E63DA79B2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5110-D463-4554-820D-A9A37811B82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618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invite/b/yfhljg2C/ATTI55626a52b786edaf59b2664abca15e123E18D268/crm-ioyn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1F5zhc2Ps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mU8pJgbemI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figma.com/file/IXb7XsnnxXMvUDWBAKUawx/CRM---DOMOTICA-APP?node-id=0%3A1&amp;t=3w5BCOMb8pHqj9Wz-1" TargetMode="External"/><Relationship Id="rId2" Type="http://schemas.openxmlformats.org/officeDocument/2006/relationships/hyperlink" Target="https://www.figma.com/file/HZXQlO2NGOCfMbPvO1yGCh/CRM---DOMOTICA?node-id=0%3A1&amp;t=qrlpCP4gYlEcOfcr-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A00E-E427-4DE7-B763-9031C8CB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0562"/>
            <a:ext cx="9144000" cy="952293"/>
          </a:xfrm>
        </p:spPr>
        <p:txBody>
          <a:bodyPr>
            <a:normAutofit/>
          </a:bodyPr>
          <a:lstStyle/>
          <a:p>
            <a:r>
              <a:rPr lang="en-US" sz="4400" dirty="0"/>
              <a:t>User storys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917CA-14DA-4E2E-BDC6-9FA1F431A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" y="730599"/>
            <a:ext cx="12019722" cy="30752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“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be able to log out of the system securely and efficiently in order to protect my privacy and ensure the security of my information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to be able to create customer accounts so that I can manage and keep track of my customers effectively.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quotes to have an automatic numbering system that can be modified so that I can keep track of my quotes efficiently and make changes as needed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 user, I want the dashboard to display a graph that summarizes the total values quoted for each day of the past week so that I can easily track and understand my performance.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B5DE01F-6AFF-4BBD-B103-A4BF7E168A2A}"/>
              </a:ext>
            </a:extLst>
          </p:cNvPr>
          <p:cNvSpPr txBox="1">
            <a:spLocks/>
          </p:cNvSpPr>
          <p:nvPr/>
        </p:nvSpPr>
        <p:spPr>
          <a:xfrm>
            <a:off x="198782" y="4577142"/>
            <a:ext cx="11794435" cy="210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“A user must be able to log out”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 user must be able to modify accounts."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Quotes must contain an automatic numbering system that is modifiable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dashboard (the initial screen after logging in) must display a graph summarizing the total values quoted for each day of the past week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BF2143-7352-4843-B0E1-CBAE48A05DB8}"/>
              </a:ext>
            </a:extLst>
          </p:cNvPr>
          <p:cNvSpPr txBox="1">
            <a:spLocks/>
          </p:cNvSpPr>
          <p:nvPr/>
        </p:nvSpPr>
        <p:spPr>
          <a:xfrm>
            <a:off x="1610139" y="3624849"/>
            <a:ext cx="9144000" cy="95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Requirments</a:t>
            </a:r>
          </a:p>
        </p:txBody>
      </p:sp>
    </p:spTree>
    <p:extLst>
      <p:ext uri="{BB962C8B-B14F-4D97-AF65-F5344CB8AC3E}">
        <p14:creationId xmlns:p14="http://schemas.microsoft.com/office/powerpoint/2010/main" val="14649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00D18-160F-4662-8ECF-9602A3853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60" y="1651105"/>
            <a:ext cx="8624680" cy="355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95E42-2350-4C24-BDA7-EEB30BA10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39" y="1664089"/>
            <a:ext cx="7780522" cy="35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1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F7B30A-F360-431A-B62A-63705C64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40" y="799685"/>
            <a:ext cx="7110205" cy="55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CDB55-EE43-4294-A055-6C5B1C56A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4" y="1911644"/>
            <a:ext cx="6780351" cy="30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979F-1DB0-4854-A84E-46C8EDCD3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0653"/>
          </a:xfrm>
        </p:spPr>
        <p:txBody>
          <a:bodyPr>
            <a:normAutofit fontScale="90000"/>
          </a:bodyPr>
          <a:lstStyle/>
          <a:p>
            <a:r>
              <a:rPr lang="es-419" dirty="0"/>
              <a:t>Requirements IOYNE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EE40B31E-FC64-40CA-A6D9-7658BF4ED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77589"/>
              </p:ext>
            </p:extLst>
          </p:nvPr>
        </p:nvGraphicFramePr>
        <p:xfrm>
          <a:off x="2648124" y="1275127"/>
          <a:ext cx="647070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248">
                  <a:extLst>
                    <a:ext uri="{9D8B030D-6E8A-4147-A177-3AD203B41FA5}">
                      <a16:colId xmlns:a16="http://schemas.microsoft.com/office/drawing/2014/main" val="106667880"/>
                    </a:ext>
                  </a:extLst>
                </a:gridCol>
                <a:gridCol w="850800">
                  <a:extLst>
                    <a:ext uri="{9D8B030D-6E8A-4147-A177-3AD203B41FA5}">
                      <a16:colId xmlns:a16="http://schemas.microsoft.com/office/drawing/2014/main" val="3734372060"/>
                    </a:ext>
                  </a:extLst>
                </a:gridCol>
                <a:gridCol w="963661">
                  <a:extLst>
                    <a:ext uri="{9D8B030D-6E8A-4147-A177-3AD203B41FA5}">
                      <a16:colId xmlns:a16="http://schemas.microsoft.com/office/drawing/2014/main" val="1494780991"/>
                    </a:ext>
                  </a:extLst>
                </a:gridCol>
              </a:tblGrid>
              <a:tr h="308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6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Modify own password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Modify password of manager and administrator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user (admin, manag)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4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roles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7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account (3 failed attempts)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0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2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clients and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0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Modify clients and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7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clients and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97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57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979F-1DB0-4854-A84E-46C8EDCD3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0653"/>
          </a:xfrm>
        </p:spPr>
        <p:txBody>
          <a:bodyPr>
            <a:normAutofit fontScale="90000"/>
          </a:bodyPr>
          <a:lstStyle/>
          <a:p>
            <a:r>
              <a:rPr lang="es-419" dirty="0"/>
              <a:t>TRELLO ASSIGNMENTS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1CF2C-A3C9-4ACA-897A-D54178259A51}"/>
              </a:ext>
            </a:extLst>
          </p:cNvPr>
          <p:cNvSpPr txBox="1"/>
          <p:nvPr/>
        </p:nvSpPr>
        <p:spPr>
          <a:xfrm>
            <a:off x="1219200" y="3059668"/>
            <a:ext cx="975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https://trello.com/invite/b/yfhljg2C/ATTI55626a52b786edaf59b2664abca15e123E18D268/crm-ioyne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49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979F-1DB0-4854-A84E-46C8EDCD3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0653"/>
          </a:xfrm>
        </p:spPr>
        <p:txBody>
          <a:bodyPr>
            <a:normAutofit fontScale="90000"/>
          </a:bodyPr>
          <a:lstStyle/>
          <a:p>
            <a:r>
              <a:rPr lang="es-419" dirty="0" err="1"/>
              <a:t>Examples</a:t>
            </a:r>
            <a:endParaRPr lang="es-419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16215-785E-4936-B4AF-95390A1BF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" t="-1846" r="6095" b="4838"/>
          <a:stretch/>
        </p:blipFill>
        <p:spPr>
          <a:xfrm>
            <a:off x="2148980" y="1068767"/>
            <a:ext cx="7894040" cy="4411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9F0D25-26AE-46A0-8B4C-520AA78CA800}"/>
              </a:ext>
            </a:extLst>
          </p:cNvPr>
          <p:cNvSpPr txBox="1">
            <a:spLocks/>
          </p:cNvSpPr>
          <p:nvPr/>
        </p:nvSpPr>
        <p:spPr>
          <a:xfrm>
            <a:off x="1668012" y="5547774"/>
            <a:ext cx="9144000" cy="8506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2800" dirty="0">
                <a:hlinkClick r:id="rId3"/>
              </a:rPr>
              <a:t>https://www.youtube.com/watch?v=G1F5zhc2PsA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354971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2979F-1DB0-4854-A84E-46C8EDCD3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5065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6" name="Título 1">
            <a:hlinkClick r:id="rId2"/>
            <a:extLst>
              <a:ext uri="{FF2B5EF4-FFF2-40B4-BE49-F238E27FC236}">
                <a16:creationId xmlns:a16="http://schemas.microsoft.com/office/drawing/2014/main" id="{B69F0D25-26AE-46A0-8B4C-520AA78CA800}"/>
              </a:ext>
            </a:extLst>
          </p:cNvPr>
          <p:cNvSpPr txBox="1">
            <a:spLocks/>
          </p:cNvSpPr>
          <p:nvPr/>
        </p:nvSpPr>
        <p:spPr>
          <a:xfrm>
            <a:off x="1668012" y="5525258"/>
            <a:ext cx="9144000" cy="8506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2800" dirty="0">
                <a:hlinkClick r:id="rId2"/>
              </a:rPr>
              <a:t>https://www.youtube.com/watch?v=ImU8pJgbemI</a:t>
            </a:r>
            <a:endParaRPr lang="es-419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28079-FF87-4DB9-9292-2B209A35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2" y="1090327"/>
            <a:ext cx="10668000" cy="445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5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2720AA-709B-4DD4-BAB5-9676E1A78840}"/>
              </a:ext>
            </a:extLst>
          </p:cNvPr>
          <p:cNvSpPr/>
          <p:nvPr/>
        </p:nvSpPr>
        <p:spPr>
          <a:xfrm>
            <a:off x="1216403" y="658536"/>
            <a:ext cx="10259735" cy="5125673"/>
          </a:xfrm>
          <a:prstGeom prst="roundRect">
            <a:avLst>
              <a:gd name="adj" fmla="val 1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E57683-A1E7-4B13-8557-47EF9AC04548}"/>
              </a:ext>
            </a:extLst>
          </p:cNvPr>
          <p:cNvSpPr/>
          <p:nvPr/>
        </p:nvSpPr>
        <p:spPr>
          <a:xfrm rot="16200000">
            <a:off x="730892" y="2366394"/>
            <a:ext cx="3778544" cy="2125213"/>
          </a:xfrm>
          <a:prstGeom prst="roundRect">
            <a:avLst>
              <a:gd name="adj" fmla="val 1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95681-9BF6-4E6F-B007-3196055735A8}"/>
              </a:ext>
            </a:extLst>
          </p:cNvPr>
          <p:cNvSpPr txBox="1"/>
          <p:nvPr/>
        </p:nvSpPr>
        <p:spPr>
          <a:xfrm>
            <a:off x="2239194" y="889125"/>
            <a:ext cx="7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IOYNE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C7C0E-5AF6-49E0-A10E-2B4E69D65F44}"/>
              </a:ext>
            </a:extLst>
          </p:cNvPr>
          <p:cNvSpPr txBox="1"/>
          <p:nvPr/>
        </p:nvSpPr>
        <p:spPr>
          <a:xfrm>
            <a:off x="1791187" y="2020403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CLIENTS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D192AE-013B-4186-99DE-5F46352D65E3}"/>
              </a:ext>
            </a:extLst>
          </p:cNvPr>
          <p:cNvSpPr txBox="1"/>
          <p:nvPr/>
        </p:nvSpPr>
        <p:spPr>
          <a:xfrm>
            <a:off x="1791187" y="2434406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PRODUCTS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F49E8-B6C1-49CF-88B6-CAE407F74F58}"/>
              </a:ext>
            </a:extLst>
          </p:cNvPr>
          <p:cNvSpPr txBox="1"/>
          <p:nvPr/>
        </p:nvSpPr>
        <p:spPr>
          <a:xfrm>
            <a:off x="1791186" y="291508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A77061-B608-488C-A45A-4D27F4C9136C}"/>
              </a:ext>
            </a:extLst>
          </p:cNvPr>
          <p:cNvSpPr/>
          <p:nvPr/>
        </p:nvSpPr>
        <p:spPr>
          <a:xfrm rot="16200000">
            <a:off x="5678997" y="-168479"/>
            <a:ext cx="3778544" cy="7194962"/>
          </a:xfrm>
          <a:prstGeom prst="roundRect">
            <a:avLst>
              <a:gd name="adj" fmla="val 1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Ventas semana</a:t>
            </a:r>
          </a:p>
        </p:txBody>
      </p:sp>
    </p:spTree>
    <p:extLst>
      <p:ext uri="{BB962C8B-B14F-4D97-AF65-F5344CB8AC3E}">
        <p14:creationId xmlns:p14="http://schemas.microsoft.com/office/powerpoint/2010/main" val="9165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720D-B3CB-44B9-B832-F78B1180D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3"/>
            <a:ext cx="9144000" cy="917765"/>
          </a:xfrm>
        </p:spPr>
        <p:txBody>
          <a:bodyPr/>
          <a:lstStyle/>
          <a:p>
            <a:r>
              <a:rPr lang="es-419" dirty="0"/>
              <a:t>FIGMA DESIGN </a:t>
            </a:r>
          </a:p>
        </p:txBody>
      </p:sp>
      <p:pic>
        <p:nvPicPr>
          <p:cNvPr id="5" name="Graphic 4" descr="Palette with solid fill">
            <a:hlinkClick r:id="rId2"/>
            <a:extLst>
              <a:ext uri="{FF2B5EF4-FFF2-40B4-BE49-F238E27FC236}">
                <a16:creationId xmlns:a16="http://schemas.microsoft.com/office/drawing/2014/main" id="{F1F10300-D043-4C8B-97D0-97F2C823D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709" y="1656090"/>
            <a:ext cx="2818305" cy="2818305"/>
          </a:xfrm>
          <a:prstGeom prst="rect">
            <a:avLst/>
          </a:prstGeom>
        </p:spPr>
      </p:pic>
      <p:pic>
        <p:nvPicPr>
          <p:cNvPr id="7" name="Graphic 6" descr="Easel with solid fill">
            <a:hlinkClick r:id="rId2"/>
            <a:extLst>
              <a:ext uri="{FF2B5EF4-FFF2-40B4-BE49-F238E27FC236}">
                <a16:creationId xmlns:a16="http://schemas.microsoft.com/office/drawing/2014/main" id="{29EB9225-F511-4961-B341-08503FF8F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3988" y="1656090"/>
            <a:ext cx="2818305" cy="281830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96EF943-EA63-42D1-8B9D-AF0C1163E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057" y="4926137"/>
            <a:ext cx="9144000" cy="917765"/>
          </a:xfrm>
        </p:spPr>
        <p:txBody>
          <a:bodyPr/>
          <a:lstStyle/>
          <a:p>
            <a:r>
              <a:rPr lang="es-419" dirty="0">
                <a:hlinkClick r:id="rId7"/>
              </a:rPr>
              <a:t>https://www.figma.com/file/IXb7XsnnxXMvUDWBAKUawx/CRM---DOMOTICA-APP?node-id=0%3A1&amp;t=3w5BCOMb8pHqj9Wz-1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9126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E096-B5AC-40E5-8AC2-339BB9085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445"/>
            <a:ext cx="9144000" cy="984877"/>
          </a:xfrm>
        </p:spPr>
        <p:txBody>
          <a:bodyPr/>
          <a:lstStyle/>
          <a:p>
            <a:r>
              <a:rPr lang="es-419" dirty="0"/>
              <a:t>DB STRUCTURE OP1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E7C5-4522-4560-B667-3DC09C5A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84" y="1102322"/>
            <a:ext cx="7981032" cy="54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4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21D2AD-7B6F-486C-BDFD-D517D0D4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0"/>
            <a:ext cx="9701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3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340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User storys</vt:lpstr>
      <vt:lpstr>Requirements IOYNE</vt:lpstr>
      <vt:lpstr>TRELLO ASSIGNMENTS</vt:lpstr>
      <vt:lpstr>Examples</vt:lpstr>
      <vt:lpstr>Examples</vt:lpstr>
      <vt:lpstr>PowerPoint Presentation</vt:lpstr>
      <vt:lpstr>FIGMA DESIGN </vt:lpstr>
      <vt:lpstr>DB STRUCTURE OP1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Simón López Calderón</dc:creator>
  <cp:lastModifiedBy>Simón López Calderón</cp:lastModifiedBy>
  <cp:revision>25</cp:revision>
  <dcterms:created xsi:type="dcterms:W3CDTF">2023-01-18T18:40:57Z</dcterms:created>
  <dcterms:modified xsi:type="dcterms:W3CDTF">2023-02-13T18:33:41Z</dcterms:modified>
</cp:coreProperties>
</file>