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elvetica Neue" panose="02000503000000020004" pitchFamily="2" charset="0"/>
      <p:bold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qe03amVuXXlMF1kfOkZ5vaA79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8"/>
  </p:normalViewPr>
  <p:slideViewPr>
    <p:cSldViewPr snapToGrid="0">
      <p:cViewPr varScale="1">
        <p:scale>
          <a:sx n="68" d="100"/>
          <a:sy n="68" d="100"/>
        </p:scale>
        <p:origin x="100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1608393" y="7638339"/>
            <a:ext cx="15071212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3017" y="3086100"/>
            <a:ext cx="293273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608393" y="8257502"/>
            <a:ext cx="52132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Deloitte Ireland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894315" y="4522032"/>
            <a:ext cx="9190653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LogisticAI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6833937" y="0"/>
            <a:ext cx="11454063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756244" y="242689"/>
            <a:ext cx="5484135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Executive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dirty="0"/>
          </a:p>
        </p:txBody>
      </p:sp>
      <p:grpSp>
        <p:nvGrpSpPr>
          <p:cNvPr id="96" name="Google Shape;96;p2"/>
          <p:cNvGrpSpPr/>
          <p:nvPr/>
        </p:nvGrpSpPr>
        <p:grpSpPr>
          <a:xfrm>
            <a:off x="7646698" y="1022612"/>
            <a:ext cx="6652205" cy="1104795"/>
            <a:chOff x="0" y="-57150"/>
            <a:chExt cx="8869606" cy="1473059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0" y="874042"/>
              <a:ext cx="8869606" cy="541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50" marR="0" lvl="1" indent="-269875" algn="l" rtl="0">
                <a:lnSpc>
                  <a:spcPct val="13005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Char char="•"/>
              </a:pPr>
              <a:r>
                <a:rPr lang="en-US" sz="2499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Details...</a:t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0" y="-57150"/>
              <a:ext cx="8869606" cy="759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Point 1</a:t>
              </a:r>
              <a:endParaRPr dirty="0"/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7646698" y="3556127"/>
            <a:ext cx="6652205" cy="1104795"/>
            <a:chOff x="0" y="-57150"/>
            <a:chExt cx="8869606" cy="1473059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0" y="874042"/>
              <a:ext cx="8869606" cy="541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50" marR="0" lvl="1" indent="-269875" algn="l" rtl="0">
                <a:lnSpc>
                  <a:spcPct val="13005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Char char="•"/>
              </a:pPr>
              <a:r>
                <a:rPr lang="en-US" sz="2499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Details...</a:t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-57150"/>
              <a:ext cx="8869606" cy="759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Point 2</a:t>
              </a:r>
              <a:endParaRPr dirty="0"/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7614614" y="6160961"/>
            <a:ext cx="6652205" cy="1104795"/>
            <a:chOff x="0" y="-57150"/>
            <a:chExt cx="8869606" cy="1473059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0" y="874042"/>
              <a:ext cx="8869606" cy="541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50" marR="0" lvl="1" indent="-269875" algn="l" rtl="0">
                <a:lnSpc>
                  <a:spcPct val="13005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Char char="•"/>
              </a:pPr>
              <a:r>
                <a:rPr lang="en-US" sz="2499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Details...</a:t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0" y="-57150"/>
              <a:ext cx="8869606" cy="759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Point 3</a:t>
              </a: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325383" y="325383"/>
            <a:ext cx="17637234" cy="96362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3"/>
          <p:cNvGrpSpPr/>
          <p:nvPr/>
        </p:nvGrpSpPr>
        <p:grpSpPr>
          <a:xfrm>
            <a:off x="10278851" y="1582720"/>
            <a:ext cx="6980449" cy="1517257"/>
            <a:chOff x="0" y="-9525"/>
            <a:chExt cx="9307266" cy="2023009"/>
          </a:xfrm>
        </p:grpSpPr>
        <p:sp>
          <p:nvSpPr>
            <p:cNvPr id="112" name="Google Shape;112;p3"/>
            <p:cNvSpPr txBox="1"/>
            <p:nvPr/>
          </p:nvSpPr>
          <p:spPr>
            <a:xfrm>
              <a:off x="0" y="1000180"/>
              <a:ext cx="9307266" cy="426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Evidence</a:t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0" y="1598194"/>
              <a:ext cx="9307266" cy="415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Explanation of impact</a:t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0" y="-9525"/>
              <a:ext cx="9307266" cy="809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99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Item 1</a:t>
              </a: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1494252" y="985837"/>
            <a:ext cx="7783446" cy="1116055"/>
            <a:chOff x="0" y="-57150"/>
            <a:chExt cx="10377928" cy="1488072"/>
          </a:xfrm>
        </p:grpSpPr>
        <p:sp>
          <p:nvSpPr>
            <p:cNvPr id="116" name="Google Shape;116;p3"/>
            <p:cNvSpPr txBox="1"/>
            <p:nvPr/>
          </p:nvSpPr>
          <p:spPr>
            <a:xfrm>
              <a:off x="0" y="-57150"/>
              <a:ext cx="10377928" cy="759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Evidence of points</a:t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0" y="864714"/>
              <a:ext cx="10377928" cy="56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10278851" y="4231847"/>
            <a:ext cx="6980449" cy="1517257"/>
            <a:chOff x="0" y="-9525"/>
            <a:chExt cx="9307266" cy="2023009"/>
          </a:xfrm>
        </p:grpSpPr>
        <p:sp>
          <p:nvSpPr>
            <p:cNvPr id="119" name="Google Shape;119;p3"/>
            <p:cNvSpPr txBox="1"/>
            <p:nvPr/>
          </p:nvSpPr>
          <p:spPr>
            <a:xfrm>
              <a:off x="0" y="1000180"/>
              <a:ext cx="9307266" cy="426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Evidence</a:t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0" y="1598194"/>
              <a:ext cx="9307266" cy="415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Explanation of impact</a:t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0" y="-9525"/>
              <a:ext cx="9307266" cy="809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99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Item 2</a:t>
              </a:r>
              <a:endParaRPr/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10278851" y="7179879"/>
            <a:ext cx="6980449" cy="1517257"/>
            <a:chOff x="0" y="-9525"/>
            <a:chExt cx="9307266" cy="2023009"/>
          </a:xfrm>
        </p:grpSpPr>
        <p:sp>
          <p:nvSpPr>
            <p:cNvPr id="123" name="Google Shape;123;p3"/>
            <p:cNvSpPr txBox="1"/>
            <p:nvPr/>
          </p:nvSpPr>
          <p:spPr>
            <a:xfrm>
              <a:off x="0" y="1000180"/>
              <a:ext cx="9307266" cy="426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Evidence</a:t>
              </a: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0" y="1598194"/>
              <a:ext cx="9307266" cy="415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Explanation of impact</a:t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0" y="-9525"/>
              <a:ext cx="9307266" cy="809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99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Item 3</a:t>
              </a:r>
              <a:endParaRPr/>
            </a:p>
          </p:txBody>
        </p:sp>
      </p:grpSp>
      <p:grpSp>
        <p:nvGrpSpPr>
          <p:cNvPr id="126" name="Google Shape;126;p3"/>
          <p:cNvGrpSpPr/>
          <p:nvPr/>
        </p:nvGrpSpPr>
        <p:grpSpPr>
          <a:xfrm>
            <a:off x="2369996" y="2798975"/>
            <a:ext cx="6120860" cy="5186625"/>
            <a:chOff x="-435876" y="-57147"/>
            <a:chExt cx="8161146" cy="6915500"/>
          </a:xfrm>
        </p:grpSpPr>
        <p:sp>
          <p:nvSpPr>
            <p:cNvPr id="127" name="Google Shape;127;p3"/>
            <p:cNvSpPr txBox="1"/>
            <p:nvPr/>
          </p:nvSpPr>
          <p:spPr>
            <a:xfrm>
              <a:off x="4971017" y="-57147"/>
              <a:ext cx="1878300" cy="10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81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Item 1</a:t>
              </a:r>
              <a:endParaRPr/>
            </a:p>
            <a:p>
              <a:pPr marL="0" marR="0" lvl="0" indent="0" algn="ctr" rtl="0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81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20%</a:t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6144570" y="3554520"/>
              <a:ext cx="1580700" cy="10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81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Item 2</a:t>
              </a:r>
              <a:endParaRPr/>
            </a:p>
            <a:p>
              <a:pPr marL="0" marR="0" lvl="0" indent="0" algn="ctr" rtl="0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81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20%</a:t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2795072" y="5784053"/>
              <a:ext cx="1580700" cy="10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81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Item 3</a:t>
              </a:r>
              <a:endParaRPr/>
            </a:p>
            <a:p>
              <a:pPr marL="0" marR="0" lvl="0" indent="0" algn="ctr" rtl="0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81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20%</a:t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-435876" y="3554520"/>
              <a:ext cx="1462200" cy="10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81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Item 4</a:t>
              </a:r>
              <a:endParaRPr/>
            </a:p>
            <a:p>
              <a:pPr marL="0" marR="0" lvl="0" indent="0" algn="ctr" rtl="0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81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20%</a:t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321542" y="-57147"/>
              <a:ext cx="1878300" cy="10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81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Item 5</a:t>
              </a:r>
              <a:endParaRPr/>
            </a:p>
            <a:p>
              <a:pPr marL="0" marR="0" lvl="0" indent="0" algn="ctr" rtl="0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81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20%</a:t>
              </a:r>
              <a:endParaRPr/>
            </a:p>
          </p:txBody>
        </p:sp>
        <p:grpSp>
          <p:nvGrpSpPr>
            <p:cNvPr id="132" name="Google Shape;132;p3"/>
            <p:cNvGrpSpPr/>
            <p:nvPr/>
          </p:nvGrpSpPr>
          <p:grpSpPr>
            <a:xfrm>
              <a:off x="896729" y="636955"/>
              <a:ext cx="5365951" cy="5092433"/>
              <a:chOff x="-121047" y="0"/>
              <a:chExt cx="2776170" cy="2634661"/>
            </a:xfrm>
          </p:grpSpPr>
          <p:sp>
            <p:nvSpPr>
              <p:cNvPr id="133" name="Google Shape;133;p3"/>
              <p:cNvSpPr/>
              <p:nvPr/>
            </p:nvSpPr>
            <p:spPr>
              <a:xfrm>
                <a:off x="1270000" y="0"/>
                <a:ext cx="1225947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1225947" h="1270000" extrusionOk="0">
                    <a:moveTo>
                      <a:pt x="0" y="0"/>
                    </a:moveTo>
                    <a:cubicBezTo>
                      <a:pt x="573695" y="0"/>
                      <a:pt x="1076156" y="384611"/>
                      <a:pt x="1225947" y="938406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01B6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1270000" y="877548"/>
                <a:ext cx="1385123" cy="1455928"/>
              </a:xfrm>
              <a:custGeom>
                <a:avLst/>
                <a:gdLst/>
                <a:ahLst/>
                <a:cxnLst/>
                <a:rect l="l" t="t" r="r" b="b"/>
                <a:pathLst>
                  <a:path w="1385123" h="1455928" extrusionOk="0">
                    <a:moveTo>
                      <a:pt x="1207842" y="0"/>
                    </a:moveTo>
                    <a:cubicBezTo>
                      <a:pt x="1385123" y="545617"/>
                      <a:pt x="1174606" y="1142337"/>
                      <a:pt x="694203" y="1455928"/>
                    </a:cubicBezTo>
                    <a:lnTo>
                      <a:pt x="0" y="392452"/>
                    </a:lnTo>
                    <a:close/>
                  </a:path>
                </a:pathLst>
              </a:custGeom>
              <a:solidFill>
                <a:srgbClr val="0090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73094" y="1270000"/>
                <a:ext cx="1543393" cy="1364661"/>
              </a:xfrm>
              <a:custGeom>
                <a:avLst/>
                <a:gdLst/>
                <a:ahLst/>
                <a:cxnLst/>
                <a:rect l="l" t="t" r="r" b="b"/>
                <a:pathLst>
                  <a:path w="1543393" h="1364661" extrusionOk="0">
                    <a:moveTo>
                      <a:pt x="1543393" y="1027452"/>
                    </a:moveTo>
                    <a:cubicBezTo>
                      <a:pt x="1079264" y="1364661"/>
                      <a:pt x="446696" y="1348844"/>
                      <a:pt x="0" y="988859"/>
                    </a:cubicBezTo>
                    <a:lnTo>
                      <a:pt x="796906" y="0"/>
                    </a:lnTo>
                    <a:close/>
                  </a:path>
                </a:pathLst>
              </a:custGeom>
              <a:solidFill>
                <a:srgbClr val="0068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-121047" y="817672"/>
                <a:ext cx="1391047" cy="1479780"/>
              </a:xfrm>
              <a:custGeom>
                <a:avLst/>
                <a:gdLst/>
                <a:ahLst/>
                <a:cxnLst/>
                <a:rect l="l" t="t" r="r" b="b"/>
                <a:pathLst>
                  <a:path w="1391047" h="1479780" extrusionOk="0">
                    <a:moveTo>
                      <a:pt x="644560" y="1479780"/>
                    </a:moveTo>
                    <a:cubicBezTo>
                      <a:pt x="180430" y="1142570"/>
                      <a:pt x="0" y="536074"/>
                      <a:pt x="204329" y="0"/>
                    </a:cubicBezTo>
                    <a:lnTo>
                      <a:pt x="1391047" y="452328"/>
                    </a:lnTo>
                    <a:close/>
                  </a:path>
                </a:pathLst>
              </a:custGeom>
              <a:solidFill>
                <a:srgbClr val="0041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62158" y="0"/>
                <a:ext cx="1207842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1207842" h="1270000" extrusionOk="0">
                    <a:moveTo>
                      <a:pt x="0" y="877548"/>
                    </a:moveTo>
                    <a:cubicBezTo>
                      <a:pt x="170006" y="354324"/>
                      <a:pt x="657564" y="55"/>
                      <a:pt x="1207715" y="0"/>
                    </a:cubicBezTo>
                    <a:lnTo>
                      <a:pt x="1207842" y="1270000"/>
                    </a:lnTo>
                    <a:close/>
                  </a:path>
                </a:pathLst>
              </a:custGeom>
              <a:solidFill>
                <a:srgbClr val="001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Macintosh PowerPoint</Application>
  <PresentationFormat>Custom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Eileen Chung</cp:lastModifiedBy>
  <cp:revision>1</cp:revision>
  <dcterms:created xsi:type="dcterms:W3CDTF">2006-08-16T00:00:00Z</dcterms:created>
  <dcterms:modified xsi:type="dcterms:W3CDTF">2021-09-17T02:31:11Z</dcterms:modified>
</cp:coreProperties>
</file>