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0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60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04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04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20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60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0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0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160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04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04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20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160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0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0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160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104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104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20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600" y="405900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02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2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3640" y="3013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Multiplicación de Matrices usando Memoria Compartida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3640" y="1769040"/>
            <a:ext cx="907020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Johan Camilo Quiroga Granda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3640" y="3013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Qué se va a hacer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3640" y="1769040"/>
            <a:ext cx="907020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Cargar cooperativamente las matrices que están en memoria global a memoria compartida.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Acceder a los datos en memoria compartida y no en memoria global.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3640" y="3013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Consideraciones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3640" y="1769040"/>
            <a:ext cx="907020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memoria compartida cuenta con una capacidad de almacenamiento muy pequeña, se deben utilizar subconjunto de datos (Tiles).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debe asegurar que los hilos carguen y procesen los datos correctos en el Tile.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Los hilos de un mismo bloque se deben sincronizar después de cargar y procesar datos.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el hilo está por fuera del rango de datos, este debe cargar un 0 en el Tile que le corresponde.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640" y="3013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503640" y="1769040"/>
            <a:ext cx="907020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503640" y="3013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943640" y="1563120"/>
            <a:ext cx="6294960" cy="527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3013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Resultados de Tiempos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303640" y="1563120"/>
            <a:ext cx="5701680" cy="54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3013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Resultados de Aceleración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439640" y="1656000"/>
            <a:ext cx="7312680" cy="489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3640" y="3013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Conclusiones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3640" y="1769040"/>
            <a:ext cx="907020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Utilizando memoria compartida se obtiene una mejora en rendimiento significativa (entre 2X y 3X) para cualquier tamaño de matriz, especialmente con matrices grandes.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2017-03-31T10:58:43Z</dcterms:created>
  <dc:creator/>
  <dc:description/>
  <dc:language>es-CO</dc:language>
  <cp:lastModifiedBy/>
  <dcterms:modified xsi:type="dcterms:W3CDTF">2017-03-31T11:26:01Z</dcterms:modified>
  <cp:revision>5</cp:revision>
  <dc:subject/>
  <dc:title/>
</cp:coreProperties>
</file>