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3/10/2024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179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3/10/2024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8673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3/10/2024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63434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3/10/2024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65514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3/10/2024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87698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3/10/2024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35505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3/10/2024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972938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3/10/2024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34965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3/10/2024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51911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3/10/2024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89347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3/10/2024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34404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3/10/2024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165912640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3BA02FB-C43D-A00E-A3D4-A21DAE14F2BB}"/>
              </a:ext>
            </a:extLst>
          </p:cNvPr>
          <p:cNvPicPr>
            <a:picLocks noChangeAspect="1"/>
          </p:cNvPicPr>
          <p:nvPr/>
        </p:nvPicPr>
        <p:blipFill rotWithShape="1">
          <a:blip r:embed="rId2"/>
          <a:srcRect t="29687"/>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CA8EB15-AA83-F29A-ED24-2A783F20A183}"/>
              </a:ext>
            </a:extLst>
          </p:cNvPr>
          <p:cNvSpPr>
            <a:spLocks noGrp="1"/>
          </p:cNvSpPr>
          <p:nvPr>
            <p:ph type="ctrTitle"/>
          </p:nvPr>
        </p:nvSpPr>
        <p:spPr>
          <a:xfrm>
            <a:off x="404553" y="3091928"/>
            <a:ext cx="9078562" cy="2387600"/>
          </a:xfrm>
        </p:spPr>
        <p:txBody>
          <a:bodyPr>
            <a:normAutofit/>
          </a:bodyPr>
          <a:lstStyle/>
          <a:p>
            <a:r>
              <a:rPr lang="es-PE" sz="6600" dirty="0" err="1">
                <a:solidFill>
                  <a:schemeClr val="bg1"/>
                </a:solidFill>
              </a:rPr>
              <a:t>OpenAI</a:t>
            </a:r>
            <a:r>
              <a:rPr lang="es-PE" sz="6600" dirty="0">
                <a:solidFill>
                  <a:schemeClr val="bg1"/>
                </a:solidFill>
              </a:rPr>
              <a:t> API</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134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3B284-31CE-7264-8BB6-527F818CB82D}"/>
              </a:ext>
            </a:extLst>
          </p:cNvPr>
          <p:cNvSpPr>
            <a:spLocks noGrp="1"/>
          </p:cNvSpPr>
          <p:nvPr>
            <p:ph type="title"/>
          </p:nvPr>
        </p:nvSpPr>
        <p:spPr/>
        <p:txBody>
          <a:bodyPr>
            <a:normAutofit fontScale="90000"/>
          </a:bodyPr>
          <a:lstStyle/>
          <a:p>
            <a:r>
              <a:rPr lang="es-PE" b="1" i="0" dirty="0" err="1">
                <a:effectLst/>
                <a:latin typeface="Söhne"/>
              </a:rPr>
              <a:t>OpenAI</a:t>
            </a:r>
            <a:r>
              <a:rPr lang="es-PE" b="1" i="0" dirty="0">
                <a:effectLst/>
                <a:latin typeface="Söhne"/>
              </a:rPr>
              <a:t> API</a:t>
            </a:r>
            <a:br>
              <a:rPr lang="es-PE" b="1" i="0" dirty="0">
                <a:effectLst/>
                <a:latin typeface="Söhne"/>
              </a:rPr>
            </a:br>
            <a:endParaRPr lang="es-PE" dirty="0"/>
          </a:p>
        </p:txBody>
      </p:sp>
      <p:sp>
        <p:nvSpPr>
          <p:cNvPr id="3" name="Marcador de contenido 2">
            <a:extLst>
              <a:ext uri="{FF2B5EF4-FFF2-40B4-BE49-F238E27FC236}">
                <a16:creationId xmlns:a16="http://schemas.microsoft.com/office/drawing/2014/main" id="{957E98E8-A415-11CE-81DF-308BE1B45A73}"/>
              </a:ext>
            </a:extLst>
          </p:cNvPr>
          <p:cNvSpPr>
            <a:spLocks noGrp="1"/>
          </p:cNvSpPr>
          <p:nvPr>
            <p:ph idx="1"/>
          </p:nvPr>
        </p:nvSpPr>
        <p:spPr/>
        <p:txBody>
          <a:bodyPr>
            <a:normAutofit fontScale="70000" lnSpcReduction="20000"/>
          </a:bodyPr>
          <a:lstStyle/>
          <a:p>
            <a:r>
              <a:rPr lang="es-MX" dirty="0"/>
              <a:t>Los límites de tasa son restricciones que nuestra API impone en la cantidad de veces que un usuario o cliente puede acceder a nuestros servicios dentro de un período de tiempo específico. Estos límites se aplican en términos de solicitudes por minuto (RPM), solicitudes por día (RPD), tokens por minuto (TPM), tokens por día (TPD) y imágenes por minuto (IPM). Estos límites son cruciales para proteger contra el abuso, garantizar un acceso justo para todos los usuarios y gestionar la carga en la infraestructura de </a:t>
            </a:r>
            <a:r>
              <a:rPr lang="es-MX" dirty="0" err="1"/>
              <a:t>OpenAI</a:t>
            </a:r>
            <a:r>
              <a:rPr lang="es-MX" dirty="0"/>
              <a:t>.</a:t>
            </a:r>
          </a:p>
          <a:p>
            <a:endParaRPr lang="es-MX" dirty="0"/>
          </a:p>
          <a:p>
            <a:r>
              <a:rPr lang="es-MX" dirty="0"/>
              <a:t>En cuanto a los planes de uso, actualmente estamos en el nivel gratuito, que tiene un límite de gasto mensual de $100. Sin embargo, para un </a:t>
            </a:r>
            <a:r>
              <a:rPr lang="es-MX" dirty="0" err="1"/>
              <a:t>chatbot</a:t>
            </a:r>
            <a:r>
              <a:rPr lang="es-MX" dirty="0"/>
              <a:t> que se está iniciando, te propondría considerar el plan de </a:t>
            </a:r>
            <a:r>
              <a:rPr lang="es-MX" dirty="0" err="1"/>
              <a:t>Tier</a:t>
            </a:r>
            <a:r>
              <a:rPr lang="es-MX" dirty="0"/>
              <a:t> 1. Con este plan, tendrías acceso a modelos como el gpt-4-turbo-preview, que ofrece tasas de 500 RPM, 10,000 RPD y 10,000 TPM. Este modelo ofrece un buen equilibrio entre funcionalidad y límites de uso, lo que lo hace adecuado para comenzar con un </a:t>
            </a:r>
            <a:r>
              <a:rPr lang="es-MX" dirty="0" err="1"/>
              <a:t>chatbot</a:t>
            </a:r>
            <a:r>
              <a:rPr lang="es-MX" dirty="0"/>
              <a:t> y permite una expansión gradual a medida que crece la demanda y el uso del </a:t>
            </a:r>
            <a:r>
              <a:rPr lang="es-MX" dirty="0" err="1"/>
              <a:t>bot</a:t>
            </a:r>
            <a:r>
              <a:rPr lang="es-MX" dirty="0"/>
              <a:t>.</a:t>
            </a:r>
            <a:endParaRPr lang="es-PE" dirty="0"/>
          </a:p>
        </p:txBody>
      </p:sp>
    </p:spTree>
    <p:extLst>
      <p:ext uri="{BB962C8B-B14F-4D97-AF65-F5344CB8AC3E}">
        <p14:creationId xmlns:p14="http://schemas.microsoft.com/office/powerpoint/2010/main" val="1678618898"/>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1D311B"/>
      </a:dk2>
      <a:lt2>
        <a:srgbClr val="F3F1F0"/>
      </a:lt2>
      <a:accent1>
        <a:srgbClr val="47ACC3"/>
      </a:accent1>
      <a:accent2>
        <a:srgbClr val="36B396"/>
      </a:accent2>
      <a:accent3>
        <a:srgbClr val="42B76B"/>
      </a:accent3>
      <a:accent4>
        <a:srgbClr val="3FB637"/>
      </a:accent4>
      <a:accent5>
        <a:srgbClr val="75AF40"/>
      </a:accent5>
      <a:accent6>
        <a:srgbClr val="9DA933"/>
      </a:accent6>
      <a:hlink>
        <a:srgbClr val="C05942"/>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5</TotalTime>
  <Words>215</Words>
  <Application>Microsoft Office PowerPoint</Application>
  <PresentationFormat>Panorámica</PresentationFormat>
  <Paragraphs>5</Paragraphs>
  <Slides>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Arial</vt:lpstr>
      <vt:lpstr>Calibri</vt:lpstr>
      <vt:lpstr>Neue Haas Grotesk Text Pro</vt:lpstr>
      <vt:lpstr>Söhne</vt:lpstr>
      <vt:lpstr>AccentBoxVTI</vt:lpstr>
      <vt:lpstr>OpenAI API</vt:lpstr>
      <vt:lpstr>OpenAI API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OpenAI API</dc:title>
  <dc:creator>Johan Rojas</dc:creator>
  <cp:lastModifiedBy>Johan Rojas</cp:lastModifiedBy>
  <cp:revision>1</cp:revision>
  <dcterms:created xsi:type="dcterms:W3CDTF">2024-03-10T15:39:09Z</dcterms:created>
  <dcterms:modified xsi:type="dcterms:W3CDTF">2024-03-10T15:44:37Z</dcterms:modified>
</cp:coreProperties>
</file>