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3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8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3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3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1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5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7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5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4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8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8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1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0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44" r:id="rId6"/>
    <p:sldLayoutId id="2147483840" r:id="rId7"/>
    <p:sldLayoutId id="2147483841" r:id="rId8"/>
    <p:sldLayoutId id="2147483842" r:id="rId9"/>
    <p:sldLayoutId id="2147483843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seño de cromosoma púrpura 3D">
            <a:extLst>
              <a:ext uri="{FF2B5EF4-FFF2-40B4-BE49-F238E27FC236}">
                <a16:creationId xmlns:a16="http://schemas.microsoft.com/office/drawing/2014/main" id="{15B6FE5D-5977-469E-BB07-B21DEA04DA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445" r="-1" b="10440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5693F9-6031-AEF1-6BC7-1879E492C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s-MX" sz="4100">
                <a:solidFill>
                  <a:schemeClr val="bg1"/>
                </a:solidFill>
              </a:rPr>
              <a:t>Elaboración de diagramas y plantillas para casos de usos del proyecto </a:t>
            </a:r>
            <a:endParaRPr lang="es-CO" sz="410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9ACE53-516D-AC61-5B77-4297A7899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s-MX" sz="2000">
                <a:solidFill>
                  <a:schemeClr val="bg1"/>
                </a:solidFill>
              </a:rPr>
              <a:t>Johan Gongora</a:t>
            </a:r>
            <a:endParaRPr lang="es-CO" sz="200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485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D7F2C-7F45-05AB-4E90-B3C5BE8B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Diagrama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75BB8CC-F1BC-B1A3-8E11-A56E43440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1886175"/>
            <a:ext cx="10291945" cy="4555588"/>
          </a:xfrm>
        </p:spPr>
      </p:pic>
    </p:spTree>
    <p:extLst>
      <p:ext uri="{BB962C8B-B14F-4D97-AF65-F5344CB8AC3E}">
        <p14:creationId xmlns:p14="http://schemas.microsoft.com/office/powerpoint/2010/main" val="2391162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28BA50-B4B4-0D72-18FF-54A674BC5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1968358"/>
            <a:ext cx="10168128" cy="3694176"/>
          </a:xfrm>
        </p:spPr>
        <p:txBody>
          <a:bodyPr>
            <a:normAutofit fontScale="85000" lnSpcReduction="10000"/>
          </a:bodyPr>
          <a:lstStyle/>
          <a:p>
            <a:r>
              <a:rPr lang="es-MX" sz="2800" dirty="0"/>
              <a:t>Título del caso de uso: Rastreo de productos.</a:t>
            </a:r>
          </a:p>
          <a:p>
            <a:r>
              <a:rPr lang="es-MX" sz="2800" dirty="0"/>
              <a:t>ID: 0003** versión: 1.0 ** Autor: (Nombre del autor) ** Fecha: (Titulo)</a:t>
            </a:r>
          </a:p>
          <a:p>
            <a:r>
              <a:rPr lang="es-MX" sz="2800" dirty="0"/>
              <a:t>Descripción: El caso de uso describe como un usuario puede rastrear sus productos en la página web.</a:t>
            </a:r>
          </a:p>
          <a:p>
            <a:r>
              <a:rPr lang="es-MX" sz="2800" dirty="0"/>
              <a:t>Actores: usuario, Sistema de rastreo.</a:t>
            </a:r>
          </a:p>
          <a:p>
            <a:r>
              <a:rPr lang="es-MX" sz="2800" dirty="0"/>
              <a:t>Precondiciones: El usuario previamente debe tener algún artículo comprado.</a:t>
            </a:r>
          </a:p>
          <a:p>
            <a:r>
              <a:rPr lang="es-MX" sz="2800" dirty="0"/>
              <a:t>Postcondiciones: El usuario visualiza el estado de su producto.</a:t>
            </a:r>
            <a:endParaRPr lang="es-CO" sz="2800" dirty="0"/>
          </a:p>
          <a:p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1CCB584-CA16-F705-3D87-45F2254A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/>
          <a:p>
            <a:pPr algn="ctr"/>
            <a:r>
              <a:rPr lang="es-MX" dirty="0"/>
              <a:t>Plantilla caso de uso rastreo de producto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6072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F34E0-49CB-A831-0BEC-E3ADD2AD8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Flujo principal de eventos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AA966-BB9B-8D43-705E-AE66BF93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usuario entra a la sección de rastreo de producto.</a:t>
            </a:r>
          </a:p>
          <a:p>
            <a:r>
              <a:rPr lang="es-MX" dirty="0"/>
              <a:t>Ingresa el número de guía.</a:t>
            </a:r>
          </a:p>
          <a:p>
            <a:r>
              <a:rPr lang="es-MX" dirty="0"/>
              <a:t>El sistema verifica el numero de la guía.</a:t>
            </a:r>
          </a:p>
          <a:p>
            <a:r>
              <a:rPr lang="es-MX" dirty="0"/>
              <a:t>El sistema arroja el estado del producto.</a:t>
            </a:r>
          </a:p>
        </p:txBody>
      </p:sp>
    </p:spTree>
    <p:extLst>
      <p:ext uri="{BB962C8B-B14F-4D97-AF65-F5344CB8AC3E}">
        <p14:creationId xmlns:p14="http://schemas.microsoft.com/office/powerpoint/2010/main" val="443180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565D2-5929-9B80-4CD4-84FF806C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Diagrama</a:t>
            </a:r>
            <a:endParaRPr lang="es-CO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4C548CAF-419E-FF5F-DAC9-5A43FE7B4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245" y="1751978"/>
            <a:ext cx="9599801" cy="4557382"/>
          </a:xfrm>
        </p:spPr>
      </p:pic>
    </p:spTree>
    <p:extLst>
      <p:ext uri="{BB962C8B-B14F-4D97-AF65-F5344CB8AC3E}">
        <p14:creationId xmlns:p14="http://schemas.microsoft.com/office/powerpoint/2010/main" val="4279820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44568-DD3F-C782-7B5A-198243C1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Plantilla caso de uso venta de producto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72291B-6A8C-9B43-CA9D-5786A6672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sz="2800" dirty="0"/>
              <a:t>Título del caso de uso: Venta de productos.</a:t>
            </a:r>
          </a:p>
          <a:p>
            <a:r>
              <a:rPr lang="es-MX" sz="2800" dirty="0"/>
              <a:t>ID: 0004** versión: 1.0 ** Autor: (Nombre del autor) ** Fecha: (Titulo)</a:t>
            </a:r>
          </a:p>
          <a:p>
            <a:r>
              <a:rPr lang="es-MX" sz="2800" dirty="0"/>
              <a:t>Descripción: El caso de uso describe como un usuario puede realizar venta de sus productos en la página web.</a:t>
            </a:r>
          </a:p>
          <a:p>
            <a:r>
              <a:rPr lang="es-MX" sz="2800" dirty="0"/>
              <a:t>Actores: Vendedor, Sistema de ventas.</a:t>
            </a:r>
          </a:p>
          <a:p>
            <a:r>
              <a:rPr lang="es-MX" sz="2800" dirty="0"/>
              <a:t>Precondiciones: El vendedor debe de estar registrado previamente.</a:t>
            </a:r>
          </a:p>
          <a:p>
            <a:r>
              <a:rPr lang="es-MX" sz="2800" dirty="0"/>
              <a:t>Postcondiciones: El producto es puesto en venta correctamente.</a:t>
            </a:r>
            <a:endParaRPr lang="es-CO" sz="28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28154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92FDC-31BC-5AF9-395F-C50FC5E4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Flujo principal de eventos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27CFE2-1159-CCDD-21DD-4B01B418F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vendedor ingresa a la sección de ventas.</a:t>
            </a:r>
          </a:p>
          <a:p>
            <a:r>
              <a:rPr lang="es-MX" dirty="0"/>
              <a:t>El vendedor procede a publicar los productos a vender.</a:t>
            </a:r>
          </a:p>
          <a:p>
            <a:r>
              <a:rPr lang="es-MX" dirty="0"/>
              <a:t>El sistema verifica los productos a vender.</a:t>
            </a:r>
          </a:p>
          <a:p>
            <a:r>
              <a:rPr lang="es-MX" dirty="0"/>
              <a:t>El sistema procede a publicar los productos.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432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38340-45BF-A366-F53F-C4E1B449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Diagrama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8F60961-B4AB-BFE0-2C5D-DCC002285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326" y="1939438"/>
            <a:ext cx="8499162" cy="4369922"/>
          </a:xfrm>
        </p:spPr>
      </p:pic>
    </p:spTree>
    <p:extLst>
      <p:ext uri="{BB962C8B-B14F-4D97-AF65-F5344CB8AC3E}">
        <p14:creationId xmlns:p14="http://schemas.microsoft.com/office/powerpoint/2010/main" val="3955218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47531-A1B5-24B5-AA3C-32688F2E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Conclusión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B7F97D-D306-2497-FE8C-E05EE0D96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El uso de diagramas UML es fundamental en el desarrollo de software, ya que facilita la comprensión, diseño y comunicación de sistemas complejos. Estos diagramas proporcionan una representación visual clara de la estructura, comportamiento y relaciones dentro del sistema, mejorando la colaboración entre los miembros del equipo y la documentación del proyecto. Además, permiten identificar posibles problemas o mejoras antes de la implementación, lo que contribuye a un desarrollo más eficiente y organizado.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377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C1568-CA4E-B329-708B-08109E52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Introducción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83135-16F4-DC8D-211F-5732A5571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En este documento se mostrarán los diagramas de casos de uso y sus plantillas para  el mejoramiento de la página web, </a:t>
            </a:r>
          </a:p>
          <a:p>
            <a:pPr marL="0" indent="0">
              <a:buNone/>
            </a:pPr>
            <a:r>
              <a:rPr lang="es-MX" dirty="0"/>
              <a:t>basado en los requerimientos del software utilizando UML, se han realizado plantillas utilizadas para probar los casos de usos, asegurándose del control </a:t>
            </a:r>
            <a:r>
              <a:rPr lang="es-MX"/>
              <a:t>del proyecto.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8192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B2533-6527-10C6-E3B5-6A71C336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Revisión de los requisitos del software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61E42B-A269-9663-CA36-13ABF3EA3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Registro de usuarios:  permitir a los usuarios que ingresan crear y gestionar sus cuentas </a:t>
            </a:r>
          </a:p>
          <a:p>
            <a:r>
              <a:rPr lang="es-MX" dirty="0"/>
              <a:t>Rastreo de producto: Los usuarios pueden realizar el rastreo de sus productos</a:t>
            </a:r>
          </a:p>
          <a:p>
            <a:r>
              <a:rPr lang="es-MX" dirty="0"/>
              <a:t>Realización de pagos: Facilita la compra a los usuarios mediante diferentes tipos de pago</a:t>
            </a:r>
          </a:p>
          <a:p>
            <a:r>
              <a:rPr lang="es-CO" dirty="0"/>
              <a:t>Venta de productos: Los usuarios pueden ser distribuidores de productos </a:t>
            </a:r>
          </a:p>
        </p:txBody>
      </p:sp>
    </p:spTree>
    <p:extLst>
      <p:ext uri="{BB962C8B-B14F-4D97-AF65-F5344CB8AC3E}">
        <p14:creationId xmlns:p14="http://schemas.microsoft.com/office/powerpoint/2010/main" val="101582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CECB8-16E5-D9EC-F502-7A537FB7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Tipos de diagramas UML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451C80-FFA4-356A-8758-CCDC13A5F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Diagrama de caso de uso: Describe las interacciones entre los actores (Usuarios o sistemas) y el sistema, detallando los casos de uso que representa funciones del sistema</a:t>
            </a:r>
          </a:p>
          <a:p>
            <a:r>
              <a:rPr lang="es-MX" dirty="0"/>
              <a:t>Diagrama de clases: muestra las clases del sistema y sus relaciones, incluyendo atributos, métodos y asociaciones entre las clases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3932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7DEFC-0403-A887-58E3-7FDCD5AB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23788"/>
            <a:ext cx="10168128" cy="1179576"/>
          </a:xfrm>
        </p:spPr>
        <p:txBody>
          <a:bodyPr/>
          <a:lstStyle/>
          <a:p>
            <a:pPr algn="ctr"/>
            <a:r>
              <a:rPr lang="es-MX" dirty="0"/>
              <a:t>Plantilla para caso de uso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EE66F-EB2F-1C64-7B6F-090ABE276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8662"/>
            <a:ext cx="10168128" cy="4133538"/>
          </a:xfrm>
        </p:spPr>
        <p:txBody>
          <a:bodyPr>
            <a:normAutofit/>
          </a:bodyPr>
          <a:lstStyle/>
          <a:p>
            <a:r>
              <a:rPr lang="es-MX" sz="2400" dirty="0"/>
              <a:t>Título del caso de uso: Registro de usuarios.</a:t>
            </a:r>
          </a:p>
          <a:p>
            <a:r>
              <a:rPr lang="es-MX" sz="2400" dirty="0"/>
              <a:t>ID: 0001** versión: 1.0 ** Autor: (Nombre del autor) ** Fecha: (Titulo)</a:t>
            </a:r>
          </a:p>
          <a:p>
            <a:r>
              <a:rPr lang="es-MX" sz="2400" dirty="0"/>
              <a:t>Descripción: El caso de uso describe como un usuario puede registrarse en la página web.</a:t>
            </a:r>
          </a:p>
          <a:p>
            <a:r>
              <a:rPr lang="es-MX" sz="2400" dirty="0"/>
              <a:t>Actores: usuario, Sistema de registro.</a:t>
            </a:r>
          </a:p>
          <a:p>
            <a:r>
              <a:rPr lang="es-MX" sz="2400" dirty="0"/>
              <a:t>Precondiciones: El usuario debe ser mayor de edad y contar con correo electrónico.</a:t>
            </a:r>
          </a:p>
          <a:p>
            <a:r>
              <a:rPr lang="es-MX" sz="2400" dirty="0"/>
              <a:t>Postcondiciones: El usuario queda registrado en la página web.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07939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94264-D42E-9654-1339-870FEB49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Flujo principal de eventos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1E9736-D145-2AE2-C57D-7F23E95E5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103270"/>
            <a:ext cx="10168128" cy="3694176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El usuario ingresa a la página web</a:t>
            </a:r>
          </a:p>
          <a:p>
            <a:r>
              <a:rPr lang="es-MX" dirty="0"/>
              <a:t>El usuario ingresa a la sección de registrar usuario </a:t>
            </a:r>
          </a:p>
          <a:p>
            <a:r>
              <a:rPr lang="es-MX" dirty="0"/>
              <a:t>La página web le pide información personal al usuario para su registro </a:t>
            </a:r>
          </a:p>
          <a:p>
            <a:r>
              <a:rPr lang="es-MX" dirty="0"/>
              <a:t>El usuario ingresa los datos </a:t>
            </a:r>
          </a:p>
          <a:p>
            <a:r>
              <a:rPr lang="es-MX" dirty="0"/>
              <a:t>El sistema verifica los datos</a:t>
            </a:r>
          </a:p>
          <a:p>
            <a:r>
              <a:rPr lang="es-MX" dirty="0"/>
              <a:t>La página web registra al usuario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6013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8B0A8-4A89-15E2-208B-C618060C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Diagrama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AACA1ED-2BDF-9046-D63B-EA748BDFB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644" y="2044686"/>
            <a:ext cx="9133195" cy="4264674"/>
          </a:xfrm>
        </p:spPr>
      </p:pic>
    </p:spTree>
    <p:extLst>
      <p:ext uri="{BB962C8B-B14F-4D97-AF65-F5344CB8AC3E}">
        <p14:creationId xmlns:p14="http://schemas.microsoft.com/office/powerpoint/2010/main" val="197789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D2B985-C384-740C-E199-242FD2C83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88279"/>
            <a:ext cx="10168128" cy="3694176"/>
          </a:xfrm>
        </p:spPr>
        <p:txBody>
          <a:bodyPr>
            <a:normAutofit fontScale="85000" lnSpcReduction="20000"/>
          </a:bodyPr>
          <a:lstStyle/>
          <a:p>
            <a:r>
              <a:rPr lang="es-MX" sz="2800" dirty="0"/>
              <a:t>Título del caso de uso: Realización de pagos.</a:t>
            </a:r>
          </a:p>
          <a:p>
            <a:r>
              <a:rPr lang="es-MX" sz="2800" dirty="0"/>
              <a:t>ID: 0002** versión: 1.0 ** Autor: (Nombre del autor) ** Fecha: (Titulo)</a:t>
            </a:r>
          </a:p>
          <a:p>
            <a:r>
              <a:rPr lang="es-MX" sz="2800" dirty="0"/>
              <a:t>Descripción: El caso de uso describe como un usuario puede realizar pagos en la página web.</a:t>
            </a:r>
          </a:p>
          <a:p>
            <a:r>
              <a:rPr lang="es-MX" sz="2800" dirty="0"/>
              <a:t>Actores: usuario, Sistema de pagos.</a:t>
            </a:r>
          </a:p>
          <a:p>
            <a:r>
              <a:rPr lang="es-MX" sz="2800" dirty="0"/>
              <a:t>Precondiciones: El usuario debe de estar registrado en la página web y tener algún método de pago con saldo.</a:t>
            </a:r>
          </a:p>
          <a:p>
            <a:r>
              <a:rPr lang="es-MX" sz="2800" dirty="0"/>
              <a:t>Postcondiciones: El pago es realizado con éxito y se procede a realizar la factura.</a:t>
            </a:r>
            <a:endParaRPr lang="es-CO" sz="2800" dirty="0"/>
          </a:p>
          <a:p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1AA9E78-BB1D-1326-95DC-38472415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/>
          <a:p>
            <a:pPr algn="ctr"/>
            <a:r>
              <a:rPr lang="es-MX" dirty="0"/>
              <a:t>Plantilla caso de uso realización de pagos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93432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D9F46-7CF8-906D-A8DC-38808B0D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Flujo principal de eventos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B7C052-A737-537F-AC3D-3A3A1DAA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El usuario navega por la página web en busca del producto de su agrado.</a:t>
            </a:r>
          </a:p>
          <a:p>
            <a:r>
              <a:rPr lang="es-MX" dirty="0"/>
              <a:t>El usuario se dirige al carrito de comprar para proceder con el pago.</a:t>
            </a:r>
          </a:p>
          <a:p>
            <a:r>
              <a:rPr lang="es-MX" dirty="0"/>
              <a:t>El usuario ingresa los datos del método de pago.</a:t>
            </a:r>
          </a:p>
          <a:p>
            <a:r>
              <a:rPr lang="es-MX" dirty="0"/>
              <a:t>El sistema verifica los datos ingresados y el saldo.</a:t>
            </a:r>
          </a:p>
          <a:p>
            <a:r>
              <a:rPr lang="es-MX" dirty="0"/>
              <a:t>El sistema procede a realizar el cobro del monto y arroja la factura.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295302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821</Words>
  <Application>Microsoft Office PowerPoint</Application>
  <PresentationFormat>Panorámica</PresentationFormat>
  <Paragraphs>70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Avenir Next LT Pro</vt:lpstr>
      <vt:lpstr>Calibri</vt:lpstr>
      <vt:lpstr>AccentBoxVTI</vt:lpstr>
      <vt:lpstr>Elaboración de diagramas y plantillas para casos de usos del proyecto </vt:lpstr>
      <vt:lpstr>Introducción </vt:lpstr>
      <vt:lpstr>Revisión de los requisitos del software</vt:lpstr>
      <vt:lpstr>Tipos de diagramas UML</vt:lpstr>
      <vt:lpstr>Plantilla para caso de uso</vt:lpstr>
      <vt:lpstr>Flujo principal de eventos </vt:lpstr>
      <vt:lpstr>Diagrama</vt:lpstr>
      <vt:lpstr>Plantilla caso de uso realización de pagos</vt:lpstr>
      <vt:lpstr>Flujo principal de eventos </vt:lpstr>
      <vt:lpstr>Diagrama</vt:lpstr>
      <vt:lpstr>Plantilla caso de uso rastreo de producto </vt:lpstr>
      <vt:lpstr>Flujo principal de eventos</vt:lpstr>
      <vt:lpstr>Diagrama</vt:lpstr>
      <vt:lpstr>Plantilla caso de uso venta de producto</vt:lpstr>
      <vt:lpstr>Flujo principal de eventos</vt:lpstr>
      <vt:lpstr>Diagrama</vt:lpstr>
      <vt:lpstr>Conclusión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 Sebastian Gongora Garcia</dc:creator>
  <cp:lastModifiedBy>Johan Sebastian Gongora Garcia</cp:lastModifiedBy>
  <cp:revision>1</cp:revision>
  <dcterms:created xsi:type="dcterms:W3CDTF">2024-08-20T19:47:58Z</dcterms:created>
  <dcterms:modified xsi:type="dcterms:W3CDTF">2024-08-20T21:33:00Z</dcterms:modified>
</cp:coreProperties>
</file>