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9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879D5-FDA6-D017-F0B1-AD6BFE47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Autofit/>
          </a:bodyPr>
          <a:lstStyle/>
          <a:p>
            <a:r>
              <a:rPr lang="es-CO" sz="3600" dirty="0"/>
              <a:t>Elaboración de interfaz grafica y mapa de navegación cumpliendo con reglas de usabilidad y accesibilidad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51D58-0078-01A7-6AFA-36DA656C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5310632"/>
            <a:ext cx="5657899" cy="1268984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Johan Gongora</a:t>
            </a:r>
          </a:p>
          <a:p>
            <a:r>
              <a:rPr lang="es-CO" dirty="0"/>
              <a:t>Sena</a:t>
            </a:r>
          </a:p>
          <a:p>
            <a:r>
              <a:rPr lang="es-CO" dirty="0"/>
              <a:t>John Niño</a:t>
            </a:r>
          </a:p>
        </p:txBody>
      </p:sp>
      <p:pic>
        <p:nvPicPr>
          <p:cNvPr id="4" name="Picture 3" descr="Concepto de idea de bombilla">
            <a:extLst>
              <a:ext uri="{FF2B5EF4-FFF2-40B4-BE49-F238E27FC236}">
                <a16:creationId xmlns:a16="http://schemas.microsoft.com/office/drawing/2014/main" id="{86A11754-9567-0E63-09D0-2D097C5D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2" r="49181" b="-1"/>
          <a:stretch>
            <a:fillRect/>
          </a:stretch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F7C3-DAE5-A118-0014-E1D43886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Proceso de validación con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9405-3A20-2825-C803-FA7A2D35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 realiza pruebas con prototipos con usuarios </a:t>
            </a:r>
          </a:p>
          <a:p>
            <a:pPr marL="0" indent="0">
              <a:buNone/>
            </a:pPr>
            <a:r>
              <a:rPr lang="es-CO" dirty="0"/>
              <a:t>Buenos comentarios respecto al diseño </a:t>
            </a:r>
          </a:p>
          <a:p>
            <a:pPr marL="0" indent="0">
              <a:buNone/>
            </a:pPr>
            <a:r>
              <a:rPr lang="es-CO" dirty="0"/>
              <a:t>Cambiar ciertos colores de algunas pantallas</a:t>
            </a:r>
          </a:p>
        </p:txBody>
      </p:sp>
    </p:spTree>
    <p:extLst>
      <p:ext uri="{BB962C8B-B14F-4D97-AF65-F5344CB8AC3E}">
        <p14:creationId xmlns:p14="http://schemas.microsoft.com/office/powerpoint/2010/main" val="322605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9FCEA-3CB5-15C9-BE72-2754DF0D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1A075-14C1-7C76-481C-291E43AB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Al cumplir con las reglas de usabilidad y accesibilidad, se consigue no solo un producto estéticamente atractivo, sino también un entorno digital funcional, inclusivo y fácil de navegar. Este enfoque centrado en el usuario se traduce en una mayor satisfacción y fidelidad, al reducir las barreras de interacción y facilitar la experiencia en diferentes contextos y dispositivos.</a:t>
            </a:r>
          </a:p>
        </p:txBody>
      </p:sp>
    </p:spTree>
    <p:extLst>
      <p:ext uri="{BB962C8B-B14F-4D97-AF65-F5344CB8AC3E}">
        <p14:creationId xmlns:p14="http://schemas.microsoft.com/office/powerpoint/2010/main" val="421123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8D78A-320B-4D18-79C6-348173D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325A2-BA4F-9D23-38BC-E471826D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 diseño de una interfaz gráfica y la creación de un mapa de navegación son elementos esenciales en el desarrollo de aplicaciones móviles modernas. Este proceso implica combinar estética, funcionalidad y criterios de accesibilidad en un mismo entorno digital. Para ello, se debe adoptar un enfoque centrado en el usuario, asegurándose de que cada elemento visual desde la elección de tipografías y colores hasta la disposición de botones y menús sea intuitivo, legible y fácil de usar. </a:t>
            </a:r>
          </a:p>
        </p:txBody>
      </p:sp>
    </p:spTree>
    <p:extLst>
      <p:ext uri="{BB962C8B-B14F-4D97-AF65-F5344CB8AC3E}">
        <p14:creationId xmlns:p14="http://schemas.microsoft.com/office/powerpoint/2010/main" val="17246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D92C-72FC-3E2C-DA76-8596290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Requerimientos del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4D135-C9F6-9EAF-162F-9C0BF44B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Pagina web de compra y venta de productos.</a:t>
            </a:r>
          </a:p>
          <a:p>
            <a:pPr marL="0" indent="0">
              <a:buNone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Diseño Responsivo y Adaptable.</a:t>
            </a:r>
          </a:p>
          <a:p>
            <a:pPr marL="0" indent="0">
              <a:buNone/>
            </a:pPr>
            <a:r>
              <a:rPr lang="es-CO" dirty="0"/>
              <a:t>Rendimiento y optimización. </a:t>
            </a:r>
          </a:p>
          <a:p>
            <a:pPr marL="0" indent="0">
              <a:buNone/>
            </a:pPr>
            <a:r>
              <a:rPr lang="es-CO" dirty="0"/>
              <a:t>Usabilidad y navegación.</a:t>
            </a:r>
          </a:p>
          <a:p>
            <a:pPr marL="0" indent="0">
              <a:buNone/>
            </a:pPr>
            <a:r>
              <a:rPr lang="es-CO" dirty="0"/>
              <a:t>Accesibilidad.</a:t>
            </a:r>
          </a:p>
        </p:txBody>
      </p:sp>
    </p:spTree>
    <p:extLst>
      <p:ext uri="{BB962C8B-B14F-4D97-AF65-F5344CB8AC3E}">
        <p14:creationId xmlns:p14="http://schemas.microsoft.com/office/powerpoint/2010/main" val="31117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F5DD-3F91-D74D-6E72-5B72FE11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Interfaz 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EED44-6522-3278-E221-59ECBC16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91920"/>
            <a:ext cx="9486690" cy="5155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Pantalla </a:t>
            </a:r>
            <a:r>
              <a:rPr lang="es-CO" b="1" dirty="0" err="1"/>
              <a:t>login</a:t>
            </a:r>
            <a:r>
              <a:rPr lang="es-CO" b="1" dirty="0"/>
              <a:t>:</a:t>
            </a:r>
          </a:p>
          <a:p>
            <a:r>
              <a:rPr lang="es-CO" sz="2000" dirty="0"/>
              <a:t>Campos de usuario y contraseña.</a:t>
            </a:r>
          </a:p>
          <a:p>
            <a:r>
              <a:rPr lang="es-CO" sz="2000" dirty="0"/>
              <a:t>Botón ingresar</a:t>
            </a:r>
          </a:p>
          <a:p>
            <a:r>
              <a:rPr lang="es-CO" sz="2000" dirty="0"/>
              <a:t>Mensaje error</a:t>
            </a:r>
          </a:p>
          <a:p>
            <a:pPr marL="0" indent="0">
              <a:buNone/>
            </a:pPr>
            <a:r>
              <a:rPr lang="es-CO" b="1" dirty="0"/>
              <a:t>Pantalla de registro:</a:t>
            </a:r>
          </a:p>
          <a:p>
            <a:r>
              <a:rPr lang="es-CO" sz="2000" dirty="0"/>
              <a:t>Campos de nombre, apellido, correo electrónico, fecha de nacimiento y contraseña</a:t>
            </a:r>
          </a:p>
          <a:p>
            <a:r>
              <a:rPr lang="es-CO" sz="2000" dirty="0"/>
              <a:t>Botón registrar</a:t>
            </a:r>
          </a:p>
          <a:p>
            <a:pPr marL="0" indent="0">
              <a:buNone/>
            </a:pPr>
            <a:r>
              <a:rPr lang="es-CO" b="1" dirty="0"/>
              <a:t>Pantalla de menú</a:t>
            </a:r>
          </a:p>
          <a:p>
            <a:r>
              <a:rPr lang="es-CO" sz="2000" dirty="0"/>
              <a:t>Lista de productos</a:t>
            </a:r>
          </a:p>
          <a:p>
            <a:r>
              <a:rPr lang="es-CO" sz="2000" dirty="0"/>
              <a:t>Botón agregar al carrito</a:t>
            </a:r>
          </a:p>
          <a:p>
            <a:r>
              <a:rPr lang="es-CO" sz="2000" dirty="0"/>
              <a:t>Menú inferior: botón de carrito, botón perfil y botón de inicio</a:t>
            </a:r>
          </a:p>
        </p:txBody>
      </p:sp>
    </p:spTree>
    <p:extLst>
      <p:ext uri="{BB962C8B-B14F-4D97-AF65-F5344CB8AC3E}">
        <p14:creationId xmlns:p14="http://schemas.microsoft.com/office/powerpoint/2010/main" val="34153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77773-8689-5A07-A6E4-B0E88B73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Interfaz 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7C658-6EB5-D78B-40E0-1D6FD28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b="1" dirty="0"/>
              <a:t>Pantalla pedido:</a:t>
            </a:r>
          </a:p>
          <a:p>
            <a:r>
              <a:rPr lang="es-CO" sz="2000" dirty="0"/>
              <a:t>Resumen de pedido</a:t>
            </a:r>
          </a:p>
          <a:p>
            <a:r>
              <a:rPr lang="es-CO" sz="2000" dirty="0"/>
              <a:t>Botón confirmar</a:t>
            </a:r>
          </a:p>
          <a:p>
            <a:r>
              <a:rPr lang="es-CO" sz="2000" dirty="0"/>
              <a:t>Visualización de precio total</a:t>
            </a:r>
          </a:p>
          <a:p>
            <a:pPr marL="0" indent="0">
              <a:buNone/>
            </a:pPr>
            <a:r>
              <a:rPr lang="es-CO" b="1" dirty="0"/>
              <a:t>Mensaje error:</a:t>
            </a:r>
          </a:p>
          <a:p>
            <a:r>
              <a:rPr lang="es-CO" sz="2000" dirty="0"/>
              <a:t>Mensaje error visible</a:t>
            </a:r>
          </a:p>
          <a:p>
            <a:pPr marL="0" indent="0">
              <a:buNone/>
            </a:pPr>
            <a:r>
              <a:rPr lang="es-CO" sz="2000" b="1" dirty="0"/>
              <a:t>Estilo visual y componentes:</a:t>
            </a:r>
          </a:p>
          <a:p>
            <a:r>
              <a:rPr lang="es-CO" sz="2000" dirty="0"/>
              <a:t>Paleta de colores: Azul claro, blanco y gris</a:t>
            </a:r>
          </a:p>
          <a:p>
            <a:r>
              <a:rPr lang="es-CO" sz="2000" dirty="0"/>
              <a:t>Fuente: </a:t>
            </a:r>
          </a:p>
          <a:p>
            <a:r>
              <a:rPr lang="es-CO" sz="2000" dirty="0"/>
              <a:t>Botones con r</a:t>
            </a:r>
          </a:p>
          <a:p>
            <a:r>
              <a:rPr lang="es-CO" sz="2000" dirty="0"/>
              <a:t>Tamaños </a:t>
            </a:r>
            <a:r>
              <a:rPr lang="es-CO" sz="2000" dirty="0" err="1"/>
              <a:t>adapdables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50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4344-F0C1-2A05-4B44-DC93D8CD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Mapa de navegación 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7491496-C3BD-E41B-C292-D2F3C2D5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707" y="2005781"/>
            <a:ext cx="4362696" cy="3925887"/>
          </a:xfrm>
        </p:spPr>
      </p:pic>
    </p:spTree>
    <p:extLst>
      <p:ext uri="{BB962C8B-B14F-4D97-AF65-F5344CB8AC3E}">
        <p14:creationId xmlns:p14="http://schemas.microsoft.com/office/powerpoint/2010/main" val="2111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6ED40-9C3B-5483-E439-61FD960D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Usabilidad y accesibilidad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95D7B-3ED5-71E1-55C7-F390E248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Reglas aplicadas:</a:t>
            </a:r>
          </a:p>
          <a:p>
            <a:pPr marL="0" indent="0">
              <a:buNone/>
            </a:pPr>
            <a:r>
              <a:rPr lang="es-CO" dirty="0"/>
              <a:t>Descripciones en botones</a:t>
            </a:r>
          </a:p>
          <a:p>
            <a:pPr marL="0" indent="0">
              <a:buNone/>
            </a:pPr>
            <a:r>
              <a:rPr lang="es-CO" dirty="0"/>
              <a:t>Navegación sencilla</a:t>
            </a:r>
          </a:p>
          <a:p>
            <a:pPr marL="0" indent="0">
              <a:buNone/>
            </a:pPr>
            <a:r>
              <a:rPr lang="es-CO" dirty="0"/>
              <a:t>Contraste alto</a:t>
            </a:r>
          </a:p>
        </p:txBody>
      </p:sp>
    </p:spTree>
    <p:extLst>
      <p:ext uri="{BB962C8B-B14F-4D97-AF65-F5344CB8AC3E}">
        <p14:creationId xmlns:p14="http://schemas.microsoft.com/office/powerpoint/2010/main" val="18183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9E0B-3DDE-4F1F-24F3-395679B5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Elementos clave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F11BE03-21CD-444B-69B6-15C3EE871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04872"/>
              </p:ext>
            </p:extLst>
          </p:nvPr>
        </p:nvGraphicFramePr>
        <p:xfrm>
          <a:off x="1587500" y="2160588"/>
          <a:ext cx="94869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523807364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722770188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02789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Consideración de 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Consideración de accesibilidad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1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Botón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Grande y 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Contraste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Campo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Texto legible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Compatible con lector de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1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Menú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Iconos visuales y descripción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Navegable por 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3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Mensaje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Texto claro y de un color distinto para que se refleje mas </a:t>
                      </a:r>
                      <a:r>
                        <a:rPr lang="es-CO" dirty="0" err="1"/>
                        <a:t>facil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Texto compatible con lector de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2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60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09628-5648-7F97-66EB-414817FD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Componentes y jerarquía del contenido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5121202-E2B3-9641-06A3-8109FB35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917264"/>
              </p:ext>
            </p:extLst>
          </p:nvPr>
        </p:nvGraphicFramePr>
        <p:xfrm>
          <a:off x="1587500" y="2160588"/>
          <a:ext cx="9486900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3522538742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200512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Sección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Componentes incluidos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7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Login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Campo usuario, campo contraseña y botón ingresar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Formulario, validaciones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4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Menú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Lista de productos, precio y botón añadir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2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Lista de productos, precio, total y botón confirmar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Lista de deseados, 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Mensaje de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5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0207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441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InterweaveVTI</vt:lpstr>
      <vt:lpstr>Elaboración de interfaz grafica y mapa de navegación cumpliendo con reglas de usabilidad y accesibilidad</vt:lpstr>
      <vt:lpstr>Introducción </vt:lpstr>
      <vt:lpstr>Requerimientos del cliente</vt:lpstr>
      <vt:lpstr>Interfaz gráfica</vt:lpstr>
      <vt:lpstr>Interfaz gráfica</vt:lpstr>
      <vt:lpstr>Mapa de navegación </vt:lpstr>
      <vt:lpstr>Usabilidad y accesibilidad</vt:lpstr>
      <vt:lpstr>Elementos clave</vt:lpstr>
      <vt:lpstr>Componentes y jerarquía del contenido</vt:lpstr>
      <vt:lpstr>Proceso de validación con usuarios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3</cp:revision>
  <dcterms:created xsi:type="dcterms:W3CDTF">2025-05-19T18:56:34Z</dcterms:created>
  <dcterms:modified xsi:type="dcterms:W3CDTF">2025-05-20T00:35:41Z</dcterms:modified>
</cp:coreProperties>
</file>