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5DB33-11B9-42DE-A5E1-DD76BDF75DCD}" v="3" dt="2025-05-05T22:32:51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5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9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6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9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5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CE8EFC-ABC8-F144-26F9-362123FE4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s-CO" dirty="0"/>
              <a:t>Elaboración de interfaz grafica y mapa de navegación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E0B306-9820-1B28-C3C3-A178072C5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1400"/>
              <a:t>Johan Gongora</a:t>
            </a:r>
          </a:p>
          <a:p>
            <a:pPr>
              <a:lnSpc>
                <a:spcPct val="100000"/>
              </a:lnSpc>
            </a:pPr>
            <a:r>
              <a:rPr lang="es-CO" sz="1400"/>
              <a:t>Sena</a:t>
            </a:r>
          </a:p>
          <a:p>
            <a:pPr>
              <a:lnSpc>
                <a:spcPct val="100000"/>
              </a:lnSpc>
            </a:pPr>
            <a:r>
              <a:rPr lang="es-CO" sz="1400"/>
              <a:t>John Niño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atrón abstracto de blanco y negro">
            <a:extLst>
              <a:ext uri="{FF2B5EF4-FFF2-40B4-BE49-F238E27FC236}">
                <a16:creationId xmlns:a16="http://schemas.microsoft.com/office/drawing/2014/main" id="{430A74FE-250B-E2F9-5E82-52E54EA5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53" r="20003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6A7F35-B746-DD09-7DDD-31AED4B2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Introducción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3138B7-3FB3-2FB6-08A9-3802E16D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diseño de la interfaz gráfica y la estructuración del mapa de navegación de </a:t>
            </a:r>
            <a:r>
              <a:rPr lang="es-CO" dirty="0" err="1"/>
              <a:t>JGStore</a:t>
            </a:r>
            <a:r>
              <a:rPr lang="es-CO" dirty="0"/>
              <a:t>, se requiere generar una experiencia de usuario que equilibre criterios estéticos con consideraciones prácticas y funcionales, permitiendo una interacción intuitiva y coherente. Este trabajo se propone analizar detalladamente cómo la elección de elementos visuales y la disposición jerárquica de la información pueden influir en la usabilidad, accesibilidad y, en última instancia, en la satisfacción del cliente. </a:t>
            </a:r>
          </a:p>
        </p:txBody>
      </p:sp>
    </p:spTree>
    <p:extLst>
      <p:ext uri="{BB962C8B-B14F-4D97-AF65-F5344CB8AC3E}">
        <p14:creationId xmlns:p14="http://schemas.microsoft.com/office/powerpoint/2010/main" val="347742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6264E2-A94E-BFBE-0380-EB81EB52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CCECA924-598F-72A5-47B4-C19679AA1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442" y="372175"/>
            <a:ext cx="7459579" cy="5590476"/>
          </a:xfrm>
        </p:spPr>
      </p:pic>
    </p:spTree>
    <p:extLst>
      <p:ext uri="{BB962C8B-B14F-4D97-AF65-F5344CB8AC3E}">
        <p14:creationId xmlns:p14="http://schemas.microsoft.com/office/powerpoint/2010/main" val="105550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46882-AF97-CD04-2404-5EBA140F0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3564A5-977D-3A0F-C21A-50BEB935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68680"/>
          </a:xfrm>
        </p:spPr>
        <p:txBody>
          <a:bodyPr/>
          <a:lstStyle/>
          <a:p>
            <a:pPr algn="ctr"/>
            <a:r>
              <a:rPr lang="es-CO" dirty="0"/>
              <a:t>Diseño de interfaz gráfica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5328504-EBA0-EFB7-D2A3-E2B9FC7F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9072"/>
            <a:ext cx="10691265" cy="4242816"/>
          </a:xfrm>
        </p:spPr>
        <p:txBody>
          <a:bodyPr/>
          <a:lstStyle/>
          <a:p>
            <a:r>
              <a:rPr lang="es-CO" dirty="0"/>
              <a:t>Prototipo 1: pantalla de inicio de sesión</a:t>
            </a:r>
          </a:p>
          <a:p>
            <a:r>
              <a:rPr lang="es-CO" dirty="0"/>
              <a:t>Elementos: Campo de texto para correo electrónico, contraseña, botón inicio sesión con Google </a:t>
            </a:r>
          </a:p>
          <a:p>
            <a:r>
              <a:rPr lang="es-CO" dirty="0"/>
              <a:t>Paleta de colores: Azul claro, blanco, gris  </a:t>
            </a:r>
          </a:p>
          <a:p>
            <a:r>
              <a:rPr lang="es-CO" dirty="0"/>
              <a:t>Prototipo 2: Pantalla menú de productos </a:t>
            </a:r>
          </a:p>
          <a:p>
            <a:r>
              <a:rPr lang="es-CO" dirty="0"/>
              <a:t>Elementos: lista de productos con precio, sin nombre</a:t>
            </a:r>
          </a:p>
        </p:txBody>
      </p:sp>
    </p:spTree>
    <p:extLst>
      <p:ext uri="{BB962C8B-B14F-4D97-AF65-F5344CB8AC3E}">
        <p14:creationId xmlns:p14="http://schemas.microsoft.com/office/powerpoint/2010/main" val="2506729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6D204-DD2A-D35B-544D-C79E415FD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0FC070-8C6B-CDF8-D4E8-5312E108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04088"/>
          </a:xfrm>
        </p:spPr>
        <p:txBody>
          <a:bodyPr/>
          <a:lstStyle/>
          <a:p>
            <a:pPr algn="ctr"/>
            <a:r>
              <a:rPr lang="es-CO" dirty="0"/>
              <a:t>Diseño de interfaz Gráfica</a:t>
            </a:r>
          </a:p>
        </p:txBody>
      </p:sp>
      <p:pic>
        <p:nvPicPr>
          <p:cNvPr id="11" name="Imagen 10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6714B4C7-5B1F-2B53-E672-9E739FF96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7" y="2329314"/>
            <a:ext cx="3842418" cy="239985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EFE817C-DBB8-F0FD-A0CE-D05F884F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774" y="1826881"/>
            <a:ext cx="3765104" cy="364154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400CF8A-BAD1-7533-2C14-31230271B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007" y="1826881"/>
            <a:ext cx="3357157" cy="36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11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6A9C9-531F-F366-DA21-C4FEB4C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1C8E1A-0178-B5C8-0061-714FBDD7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Descripción de prototipos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A11BFB-7E38-A864-4854-36428111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964817"/>
            <a:ext cx="10691265" cy="41597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b="1" dirty="0"/>
              <a:t>Perspectiva del producto</a:t>
            </a:r>
          </a:p>
          <a:p>
            <a:pPr marL="0" indent="0">
              <a:buNone/>
            </a:pPr>
            <a:r>
              <a:rPr lang="es-CO" dirty="0"/>
              <a:t>El sistema se integra con la base de datos clientes, inicio de sesión por Google y rastreo del producto.</a:t>
            </a:r>
          </a:p>
          <a:p>
            <a:pPr marL="0" indent="0">
              <a:buNone/>
            </a:pPr>
            <a:r>
              <a:rPr lang="es-CO" b="1" dirty="0"/>
              <a:t>Funciones del producto </a:t>
            </a:r>
          </a:p>
          <a:p>
            <a:pPr marL="0" indent="0">
              <a:buNone/>
            </a:pPr>
            <a:r>
              <a:rPr lang="es-CO" dirty="0"/>
              <a:t>Autenticación por correo electrónico o inicio rápido con Google</a:t>
            </a:r>
          </a:p>
          <a:p>
            <a:pPr marL="0" indent="0">
              <a:buNone/>
            </a:pPr>
            <a:r>
              <a:rPr lang="es-CO" dirty="0"/>
              <a:t>Realización de pedidos, lista de deseados, rastreo de producto </a:t>
            </a:r>
          </a:p>
          <a:p>
            <a:pPr marL="0" indent="0">
              <a:buNone/>
            </a:pPr>
            <a:r>
              <a:rPr lang="es-CO" dirty="0"/>
              <a:t>Generación de facturas</a:t>
            </a:r>
          </a:p>
          <a:p>
            <a:pPr marL="0" indent="0">
              <a:buNone/>
            </a:pPr>
            <a:r>
              <a:rPr lang="es-CO" b="1" dirty="0"/>
              <a:t>Características de los usuarios</a:t>
            </a:r>
          </a:p>
          <a:p>
            <a:pPr marL="0" indent="0">
              <a:buNone/>
            </a:pPr>
            <a:r>
              <a:rPr lang="es-CO" dirty="0"/>
              <a:t>Clientes </a:t>
            </a:r>
          </a:p>
          <a:p>
            <a:pPr marL="0" indent="0">
              <a:buNone/>
            </a:pPr>
            <a:r>
              <a:rPr lang="es-CO" dirty="0"/>
              <a:t>Administradores de la pagina web</a:t>
            </a:r>
          </a:p>
          <a:p>
            <a:pPr marL="0" indent="0">
              <a:buNone/>
            </a:pPr>
            <a:r>
              <a:rPr lang="es-CO" b="1" dirty="0"/>
              <a:t>Restricciones</a:t>
            </a:r>
          </a:p>
          <a:p>
            <a:pPr marL="0" indent="0">
              <a:buNone/>
            </a:pPr>
            <a:r>
              <a:rPr lang="es-CO" dirty="0"/>
              <a:t>Solo funciona en la web </a:t>
            </a:r>
          </a:p>
          <a:p>
            <a:pPr marL="0" indent="0">
              <a:buNone/>
            </a:pPr>
            <a:r>
              <a:rPr lang="es-CO" dirty="0"/>
              <a:t>Debe cumplir con políticas de seguridad y privacidad de datos personales</a:t>
            </a:r>
          </a:p>
        </p:txBody>
      </p:sp>
    </p:spTree>
    <p:extLst>
      <p:ext uri="{BB962C8B-B14F-4D97-AF65-F5344CB8AC3E}">
        <p14:creationId xmlns:p14="http://schemas.microsoft.com/office/powerpoint/2010/main" val="3650712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EAA4CD-473A-E605-63F4-4AA1980E0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2EC7FC-B5A9-A666-0BC2-07F63A037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Requisitos funcionales 	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5BB1EA-89CF-C76C-6567-A640133B3D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ID Descripción </a:t>
            </a:r>
          </a:p>
          <a:p>
            <a:r>
              <a:rPr lang="es-CO" dirty="0"/>
              <a:t>1. El sistema debe autentificar el usuario por correo electrónico o Google </a:t>
            </a:r>
          </a:p>
          <a:p>
            <a:r>
              <a:rPr lang="es-CO" dirty="0"/>
              <a:t>2. El usuario debe poder seleccionar productos</a:t>
            </a:r>
          </a:p>
          <a:p>
            <a:r>
              <a:rPr lang="es-CO" dirty="0"/>
              <a:t>3. El sistema debe poder crear lista de deseos </a:t>
            </a:r>
          </a:p>
          <a:p>
            <a:r>
              <a:rPr lang="es-CO" dirty="0"/>
              <a:t>4. El sistema debe permitir rastrear el producto </a:t>
            </a:r>
          </a:p>
          <a:p>
            <a:r>
              <a:rPr lang="es-CO" dirty="0"/>
              <a:t>5. El sistema debe generar factura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587D288-D238-7C92-C44A-1F68143DA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Requisitos  no funcionales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05F85C0-B548-1C9D-1DBF-F11FDD0466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ID Descripción</a:t>
            </a:r>
          </a:p>
          <a:p>
            <a:r>
              <a:rPr lang="es-CO" dirty="0"/>
              <a:t>1.  Las paginas deben cargarse en tiempos cortos incluso en situaciones de alto trafico. </a:t>
            </a:r>
          </a:p>
          <a:p>
            <a:r>
              <a:rPr lang="es-CO" dirty="0"/>
              <a:t>2. Las interacciones deben responder de forma inmediata.</a:t>
            </a:r>
          </a:p>
          <a:p>
            <a:r>
              <a:rPr lang="es-CO" dirty="0"/>
              <a:t>3. El sistema debe adaptar el diseño a diversos dispositivos y tamaños de pantalla.</a:t>
            </a:r>
          </a:p>
        </p:txBody>
      </p:sp>
    </p:spTree>
    <p:extLst>
      <p:ext uri="{BB962C8B-B14F-4D97-AF65-F5344CB8AC3E}">
        <p14:creationId xmlns:p14="http://schemas.microsoft.com/office/powerpoint/2010/main" val="1403741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5B8F44-1225-5BA8-862C-7CDF3B725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352F2F-6C1A-8BA2-C073-A2845E6F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95325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Conclusión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B05F4C7-32E6-39CA-4B40-74D98856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76400"/>
            <a:ext cx="10691265" cy="4285488"/>
          </a:xfrm>
        </p:spPr>
        <p:txBody>
          <a:bodyPr/>
          <a:lstStyle/>
          <a:p>
            <a:r>
              <a:rPr lang="es-CO" dirty="0"/>
              <a:t>La integración del diseño de la interfaz gráfica y la estructuración del mapa de navegación en </a:t>
            </a:r>
            <a:r>
              <a:rPr lang="es-CO" dirty="0" err="1"/>
              <a:t>JGStore</a:t>
            </a:r>
            <a:r>
              <a:rPr lang="es-CO" dirty="0"/>
              <a:t> se plantea como una estrategia central para crear una experiencia digital que sea, a la vez, atractiva y funcional. Este trabajo pone de relieve cómo cada componente visual desde la elección de colores y tipografías hasta la organización de menús contribuye a que el usuario se sienta guiado y comprendido desde el primer contacto.</a:t>
            </a:r>
          </a:p>
        </p:txBody>
      </p:sp>
    </p:spTree>
    <p:extLst>
      <p:ext uri="{BB962C8B-B14F-4D97-AF65-F5344CB8AC3E}">
        <p14:creationId xmlns:p14="http://schemas.microsoft.com/office/powerpoint/2010/main" val="3983180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406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Elaboración de interfaz grafica y mapa de navegación</vt:lpstr>
      <vt:lpstr>Introducción </vt:lpstr>
      <vt:lpstr>Presentación de PowerPoint</vt:lpstr>
      <vt:lpstr>Diseño de interfaz gráfica</vt:lpstr>
      <vt:lpstr>Diseño de interfaz Gráfica</vt:lpstr>
      <vt:lpstr>Descripción de prototipos</vt:lpstr>
      <vt:lpstr>Presentación de PowerPoint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Sebastian Gongora Garcia</dc:creator>
  <cp:lastModifiedBy>Johan Sebastian Gongora Garcia</cp:lastModifiedBy>
  <cp:revision>1</cp:revision>
  <dcterms:created xsi:type="dcterms:W3CDTF">2025-05-05T21:53:55Z</dcterms:created>
  <dcterms:modified xsi:type="dcterms:W3CDTF">2025-05-06T00:06:38Z</dcterms:modified>
</cp:coreProperties>
</file>