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1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1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1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2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350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40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7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3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ubes rosas y azules">
            <a:extLst>
              <a:ext uri="{FF2B5EF4-FFF2-40B4-BE49-F238E27FC236}">
                <a16:creationId xmlns:a16="http://schemas.microsoft.com/office/drawing/2014/main" id="{6037D397-39C0-AB85-41A4-AE2B4101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39C9F5-895F-A5D9-1B9C-443658DF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Elaboración de los diagramas del modelo de dominio del proyecto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14F7FE-4707-831B-FA29-F97E91A9D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Johan Gongora</a:t>
            </a:r>
            <a:endParaRPr lang="es-CO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1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510C3-C3A6-D381-9C1C-730C39B4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219448" cy="4754880"/>
          </a:xfrm>
        </p:spPr>
        <p:txBody>
          <a:bodyPr/>
          <a:lstStyle/>
          <a:p>
            <a:r>
              <a:rPr lang="es-MX" dirty="0"/>
              <a:t>Introducción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7352A-169D-BE1F-196A-FCBF3BE8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687562" cy="5746779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En este documento se observará la creación de los diagramas del modelo del dominio del proyecto  para el mejoramiento de la página web.</a:t>
            </a:r>
          </a:p>
          <a:p>
            <a:pPr marL="0" indent="0">
              <a:buNone/>
            </a:pPr>
            <a:r>
              <a:rPr lang="es-CO" dirty="0"/>
              <a:t>En este se verá las relaciones y dependencias. Utilizando el lenguaje UML, se organizaron las clases en paquetes para tener un panorama global del software.</a:t>
            </a:r>
          </a:p>
        </p:txBody>
      </p:sp>
    </p:spTree>
    <p:extLst>
      <p:ext uri="{BB962C8B-B14F-4D97-AF65-F5344CB8AC3E}">
        <p14:creationId xmlns:p14="http://schemas.microsoft.com/office/powerpoint/2010/main" val="6195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22C0B-306B-4D83-D119-7806C237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Alcance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F98ED-5EB8-1D11-3513-CB8DB4FA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3200" dirty="0"/>
              <a:t>El mejoramiento de la página web abarca desde el registro de usuario, compra y venta de productos hasta el rastreo de estos incluyendo funcionalidades relacionadas con el método de pago y la facturación. </a:t>
            </a:r>
            <a:endParaRPr lang="es-CO" sz="32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778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A12E5-185F-E0ED-7C0C-209ABC48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773168" cy="4754880"/>
          </a:xfrm>
        </p:spPr>
        <p:txBody>
          <a:bodyPr/>
          <a:lstStyle/>
          <a:p>
            <a:r>
              <a:rPr lang="es-MX" dirty="0"/>
              <a:t>Lista de requerimientos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66673-D51E-DFDB-3472-C7698E3A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736" y="758952"/>
            <a:ext cx="5541264" cy="5851710"/>
          </a:xfrm>
        </p:spPr>
        <p:txBody>
          <a:bodyPr>
            <a:normAutofit/>
          </a:bodyPr>
          <a:lstStyle/>
          <a:p>
            <a:r>
              <a:rPr lang="es-MX" sz="1600" b="1" dirty="0"/>
              <a:t>Perspectiva del producto:</a:t>
            </a:r>
            <a:r>
              <a:rPr lang="es-MX" sz="1600" dirty="0"/>
              <a:t> El mejoramiento de la página web se realiza con el fin de que los usuarios tengan la mejor experiencia realizando sus compras y ventas de productos de manera segura y de una manera intuitiva.</a:t>
            </a:r>
            <a:endParaRPr lang="es-CO" sz="1600" dirty="0"/>
          </a:p>
          <a:p>
            <a:r>
              <a:rPr lang="es-MX" sz="1600" b="1" dirty="0"/>
              <a:t>Registro de usuarios nuevos</a:t>
            </a:r>
            <a:r>
              <a:rPr lang="es-MX" sz="1600" dirty="0"/>
              <a:t>: El sistema debe permitir a los usuarios que ingresan crear y gestionar sus cuentas.</a:t>
            </a:r>
          </a:p>
          <a:p>
            <a:r>
              <a:rPr lang="es-MX" sz="1600" b="1" dirty="0"/>
              <a:t>Rastreo de productos: </a:t>
            </a:r>
            <a:r>
              <a:rPr lang="es-MX" sz="1600" dirty="0"/>
              <a:t>Facilita a los usuarios saber dónde se encuentran sus productos.</a:t>
            </a:r>
          </a:p>
          <a:p>
            <a:r>
              <a:rPr lang="es-MX" sz="1600" b="1" dirty="0"/>
              <a:t>Realización de pagos: </a:t>
            </a:r>
            <a:r>
              <a:rPr lang="es-MX" sz="1600" dirty="0"/>
              <a:t>Facilita la compra a los usuarios mediante diferentes tipos de pago.</a:t>
            </a:r>
          </a:p>
          <a:p>
            <a:r>
              <a:rPr lang="es-MX" sz="1600" b="1" dirty="0"/>
              <a:t>Venta de productos: </a:t>
            </a:r>
            <a:r>
              <a:rPr lang="es-MX" sz="1600" dirty="0"/>
              <a:t>Los usuarios pueden ser distribuidores de sus propios productos</a:t>
            </a:r>
            <a:r>
              <a:rPr lang="es-MX" sz="2000" dirty="0"/>
              <a:t>.</a:t>
            </a:r>
          </a:p>
          <a:p>
            <a:r>
              <a:rPr lang="es-MX" sz="1500" b="1" dirty="0"/>
              <a:t>Clientes: </a:t>
            </a:r>
            <a:r>
              <a:rPr lang="es-MX" sz="1500" dirty="0"/>
              <a:t>Son los usuarios que usan la página web frecuentemente para sus compras.</a:t>
            </a:r>
          </a:p>
          <a:p>
            <a:r>
              <a:rPr lang="es-MX" sz="1500" b="1" dirty="0"/>
              <a:t>Administrador de la página web: </a:t>
            </a:r>
            <a:r>
              <a:rPr lang="es-MX" sz="1500" dirty="0"/>
              <a:t>Es el personal encargado de mantener y gestionar la página web.</a:t>
            </a:r>
            <a:endParaRPr lang="es-CO" sz="1500" dirty="0"/>
          </a:p>
          <a:p>
            <a:endParaRPr lang="es-MX" sz="2000" dirty="0"/>
          </a:p>
          <a:p>
            <a:endParaRPr lang="es-MX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259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94D16F-747F-7EAA-3CCC-1B9AB7AE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4217782" cy="4754880"/>
          </a:xfrm>
        </p:spPr>
        <p:txBody>
          <a:bodyPr/>
          <a:lstStyle/>
          <a:p>
            <a:r>
              <a:rPr lang="es-MX" dirty="0"/>
              <a:t>Restricciones y requisitos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E737658-898E-086D-AE47-0BE2DFD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245352" cy="5701809"/>
          </a:xfrm>
        </p:spPr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s-MX" sz="1500" b="1" dirty="0"/>
              <a:t>Cumplimiento Normativo</a:t>
            </a:r>
            <a:r>
              <a:rPr lang="es-MX" sz="1500" dirty="0"/>
              <a:t>: El sistema debe cumplir con las leyes locales y nacionales relacionadas con el comercio electrónico, protección al consumidor, y privacidad de datos.</a:t>
            </a:r>
          </a:p>
          <a:p>
            <a:pPr marL="494100" indent="-457200">
              <a:buFont typeface="+mj-lt"/>
              <a:buAutoNum type="arabicPeriod"/>
            </a:pPr>
            <a:r>
              <a:rPr lang="es-MX" sz="1500" b="1" dirty="0"/>
              <a:t>Política de Privacidad</a:t>
            </a:r>
            <a:r>
              <a:rPr lang="es-MX" sz="1500" dirty="0"/>
              <a:t>: El sistema debe tener una política de privacidad clara que explique cómo se recopilan, usan, y protegen los datos de los usuarios.</a:t>
            </a:r>
          </a:p>
          <a:p>
            <a:pPr marL="494100" indent="-457200">
              <a:buFont typeface="+mj-lt"/>
              <a:buAutoNum type="arabicPeriod"/>
            </a:pPr>
            <a:r>
              <a:rPr lang="es-MX" sz="1500" b="1" dirty="0"/>
              <a:t>Términos y Condiciones</a:t>
            </a:r>
            <a:r>
              <a:rPr lang="es-MX" sz="1500" dirty="0"/>
              <a:t>: Establecer términos y condiciones que detallen las políticas de venta, devoluciones, envíos, y cualquier otra información relevante para los usuarios.</a:t>
            </a:r>
          </a:p>
          <a:p>
            <a:pPr marL="494100" indent="-457200">
              <a:buFont typeface="+mj-lt"/>
              <a:buAutoNum type="arabicPeriod"/>
            </a:pPr>
            <a:r>
              <a:rPr lang="es-MX" sz="1500" b="1" dirty="0"/>
              <a:t>Diseño adaptativo</a:t>
            </a:r>
            <a:r>
              <a:rPr lang="es-MX" sz="1500" dirty="0"/>
              <a:t>: la página web debe ser accesible y funcional en dispositivos móviles y diferentes tamaños de pantalla.</a:t>
            </a:r>
          </a:p>
          <a:p>
            <a:pPr marL="494100" indent="-457200">
              <a:buFont typeface="+mj-lt"/>
              <a:buAutoNum type="arabicPeriod"/>
            </a:pPr>
            <a:r>
              <a:rPr lang="es-MX" sz="1500" b="1" dirty="0"/>
              <a:t>Seguridad</a:t>
            </a:r>
            <a:r>
              <a:rPr lang="es-MX" sz="1500" dirty="0"/>
              <a:t>: Implementa protocolos de seguridad como HTTPS para proteger la información del usuario.</a:t>
            </a:r>
          </a:p>
          <a:p>
            <a:pPr marL="0" indent="0">
              <a:buNone/>
            </a:pPr>
            <a:endParaRPr lang="es-MX" sz="17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916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0E61D-38CD-D37B-3D8D-81A21EA1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16" y="758952"/>
            <a:ext cx="10845384" cy="51022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sz="2000" b="1" dirty="0"/>
              <a:t>Requisitos funcionales</a:t>
            </a:r>
          </a:p>
          <a:p>
            <a:r>
              <a:rPr lang="es-MX" sz="2000" dirty="0"/>
              <a:t>El sistema debe permitir a los usuarios crear y gestionar sus cuentas.</a:t>
            </a:r>
          </a:p>
          <a:p>
            <a:r>
              <a:rPr lang="es-MX" sz="2000" dirty="0"/>
              <a:t>El sistema debe permitir a los usuarios saber dónde se encuentran sus productos.</a:t>
            </a:r>
          </a:p>
          <a:p>
            <a:r>
              <a:rPr lang="es-MX" sz="2000" dirty="0"/>
              <a:t>El sistema debe permitir la compra a los usuarios mediante diferentes tipos de pago.</a:t>
            </a:r>
          </a:p>
          <a:p>
            <a:r>
              <a:rPr lang="es-MX" sz="2000" dirty="0"/>
              <a:t>Los usuarios pueden ser distribuidores de sus propios productos.</a:t>
            </a:r>
          </a:p>
          <a:p>
            <a:pPr marL="0" indent="0">
              <a:buNone/>
            </a:pPr>
            <a:r>
              <a:rPr lang="es-CO" b="1" dirty="0"/>
              <a:t>Requisitos no funcionales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página web debe ser fácil de usar y navegar, incluso para usuarios sin experiencia en compras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interfaz de usuario debe ser intuitiva y consistente en todas las páginas.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El proceso de compra debe ser sencillo y rápido, con pasos claros y concisos.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página web debe ser responsive y adaptarse a diferentes dispositivos, como ordenadores, tabletas y smartphones.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2000" dirty="0">
                <a:effectLst/>
              </a:rPr>
              <a:t>La página web debe cargarse rápidamente y sin errores.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2000" dirty="0">
                <a:effectLst/>
              </a:rPr>
              <a:t>El sistema debe ser capaz de manejar un alto volumen de tráfico sin degradar el rendimiento.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MX" sz="2000" dirty="0">
                <a:effectLst/>
              </a:rPr>
              <a:t>Las imágenes y vídeos deben optimizarse para que no afecten al tiempo de carga.</a:t>
            </a:r>
          </a:p>
          <a:p>
            <a:pPr marL="0" indent="0">
              <a:buNone/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00848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7BA3CFB-A374-2CFD-6908-C5DA678D3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31"/>
            <a:ext cx="12192000" cy="65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8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5262C-CC28-29AD-520C-9E6FD829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D89B3-C461-F04C-5487-0600DD72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diagramas de dominio y los diagramas de clases son herramientas necesarias en el desarrollo de proyectos. Aunque están relacionados, tienen enfoques y objetivos ligeramente distintos, que se complementan entre sí para una mejor comprensión y planificación del sistema.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149605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576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Sitka Banner</vt:lpstr>
      <vt:lpstr>HeadlinesVTI</vt:lpstr>
      <vt:lpstr>Elaboración de los diagramas del modelo de dominio del proyecto</vt:lpstr>
      <vt:lpstr>Introducción </vt:lpstr>
      <vt:lpstr>Alcance</vt:lpstr>
      <vt:lpstr>Lista de requerimientos</vt:lpstr>
      <vt:lpstr>Restricciones y requisitos</vt:lpstr>
      <vt:lpstr>Presentación de PowerPoint</vt:lpstr>
      <vt:lpstr>Presentación de PowerPoint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Sebastian Gongora Garcia</dc:creator>
  <cp:lastModifiedBy>Johan Sebastian Gongora Garcia</cp:lastModifiedBy>
  <cp:revision>1</cp:revision>
  <dcterms:created xsi:type="dcterms:W3CDTF">2024-09-12T17:54:39Z</dcterms:created>
  <dcterms:modified xsi:type="dcterms:W3CDTF">2024-09-12T18:56:54Z</dcterms:modified>
</cp:coreProperties>
</file>