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39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6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fectos fotográficos de luz de colores">
            <a:extLst>
              <a:ext uri="{FF2B5EF4-FFF2-40B4-BE49-F238E27FC236}">
                <a16:creationId xmlns:a16="http://schemas.microsoft.com/office/drawing/2014/main" id="{43F21E40-6ABD-50D0-3C85-CBDAE0E0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5936" r="27160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4EFA8D-279B-A75F-6C0B-0026A154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 fontScale="90000"/>
          </a:bodyPr>
          <a:lstStyle/>
          <a:p>
            <a:r>
              <a:rPr lang="es-CO" sz="6600" dirty="0"/>
              <a:t>Maquetación de la interfaz grafica en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A4561-70C7-7CA1-E987-8BB34411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8848" cy="1120740"/>
          </a:xfrm>
        </p:spPr>
        <p:txBody>
          <a:bodyPr anchor="t">
            <a:normAutofit fontScale="92500" lnSpcReduction="10000"/>
          </a:bodyPr>
          <a:lstStyle/>
          <a:p>
            <a:r>
              <a:rPr lang="es-CO" dirty="0"/>
              <a:t>Johan Gongora</a:t>
            </a:r>
          </a:p>
          <a:p>
            <a:r>
              <a:rPr lang="es-CO" dirty="0"/>
              <a:t>Sena</a:t>
            </a:r>
          </a:p>
          <a:p>
            <a:r>
              <a:rPr lang="es-CO" dirty="0"/>
              <a:t>John Niño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33F8D9E-087B-8C16-B5AA-9353158D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Dispositivos de visualización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40E990E-2688-B258-7032-0077CF07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Escritorio (Mínimo resolución 1280 x  720)</a:t>
            </a:r>
          </a:p>
        </p:txBody>
      </p:sp>
    </p:spTree>
    <p:extLst>
      <p:ext uri="{BB962C8B-B14F-4D97-AF65-F5344CB8AC3E}">
        <p14:creationId xmlns:p14="http://schemas.microsoft.com/office/powerpoint/2010/main" val="21134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ED563-EBA6-6314-E467-FE71D337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18F71-D394-7F60-08B2-707F6B0E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En este trabajo, se describe el proceso llevado a cabo para la creación del sitio </a:t>
            </a:r>
            <a:r>
              <a:rPr lang="es-CO" b="1" dirty="0" err="1"/>
              <a:t>JGStore</a:t>
            </a:r>
            <a:r>
              <a:rPr lang="es-CO" dirty="0"/>
              <a:t>. Inicialmente, se desarrollaron prototipos para definir la estructura y el estilo de la página, lo que permitió visualizar cómo se distribuirían los elementos esenciales: el </a:t>
            </a:r>
            <a:r>
              <a:rPr lang="es-CO" dirty="0" err="1"/>
              <a:t>navbar</a:t>
            </a:r>
            <a:r>
              <a:rPr lang="es-CO" dirty="0"/>
              <a:t>, las secciones de inicio de sesión y registro, el catálogo de productos y el resumen de pedido.</a:t>
            </a:r>
          </a:p>
          <a:p>
            <a:pPr marL="0" indent="0">
              <a:buNone/>
            </a:pPr>
            <a:r>
              <a:rPr lang="es-CO" dirty="0"/>
              <a:t>Una vez validados los prototipos, se procedió a trasladar ese diseño a código. Utilizando HTML se estructuró el contenido de forma semántica, mientras que CSS, apoyado en un </a:t>
            </a:r>
            <a:r>
              <a:rPr lang="es-CO" dirty="0" err="1"/>
              <a:t>framework</a:t>
            </a:r>
            <a:r>
              <a:rPr lang="es-CO" dirty="0"/>
              <a:t> como Bootstrap, sirvió para dotar de estilo, responsabilidad y coherencia visual a la página. </a:t>
            </a:r>
          </a:p>
        </p:txBody>
      </p:sp>
    </p:spTree>
    <p:extLst>
      <p:ext uri="{BB962C8B-B14F-4D97-AF65-F5344CB8AC3E}">
        <p14:creationId xmlns:p14="http://schemas.microsoft.com/office/powerpoint/2010/main" val="33788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43FE-AABB-A40A-8697-B84BEB30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Concepto de maquetación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E68CA-5557-AA5A-C9E2-F450C75F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La maquetación es el proceso por el cual se estructura y organiza visualmente el contenido de una página, documento o cualquier medio de comunicación. En el ámbito web, esto implica distribuir y posicionar de manera estratégica los elementos (como textos, imágenes, botones y otros componentes) para lograr una presentación clara, coherente y atractiva, facilitando la navegación y la experiencia del usuario.</a:t>
            </a:r>
          </a:p>
          <a:p>
            <a:pPr>
              <a:buNone/>
            </a:pPr>
            <a:r>
              <a:rPr lang="es-CO" dirty="0"/>
              <a:t>Este proceso abarca decisiones relacionadas con: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>
                <a:latin typeface="Aptos" panose="020B0004020202020204" pitchFamily="34" charset="0"/>
              </a:rPr>
              <a:t>Distribución de elementos:</a:t>
            </a:r>
            <a:r>
              <a:rPr lang="es-CO" dirty="0">
                <a:latin typeface="Aptos" panose="020B0004020202020204" pitchFamily="34" charset="0"/>
              </a:rPr>
              <a:t> </a:t>
            </a:r>
            <a:r>
              <a:rPr lang="es-CO" dirty="0"/>
              <a:t>Utilizar sistemas de cuadrícula (</a:t>
            </a:r>
            <a:r>
              <a:rPr lang="es-CO" dirty="0" err="1"/>
              <a:t>grid</a:t>
            </a:r>
            <a:r>
              <a:rPr lang="es-CO" dirty="0"/>
              <a:t>) o técnicas como </a:t>
            </a:r>
            <a:r>
              <a:rPr lang="es-CO" dirty="0" err="1"/>
              <a:t>Flexbox</a:t>
            </a:r>
            <a:r>
              <a:rPr lang="es-CO" dirty="0"/>
              <a:t> y CSS </a:t>
            </a:r>
            <a:r>
              <a:rPr lang="es-CO" dirty="0" err="1"/>
              <a:t>Grid</a:t>
            </a:r>
            <a:r>
              <a:rPr lang="es-CO" dirty="0"/>
              <a:t> para definir espacios, alineaciones y jerarquías visuales.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>
                <a:latin typeface="Aptos" panose="020B0004020202020204" pitchFamily="34" charset="0"/>
              </a:rPr>
              <a:t>Espaciado y proporciones:</a:t>
            </a:r>
            <a:r>
              <a:rPr lang="es-CO" dirty="0">
                <a:latin typeface="Aptos" panose="020B0004020202020204" pitchFamily="34" charset="0"/>
              </a:rPr>
              <a:t> </a:t>
            </a:r>
            <a:r>
              <a:rPr lang="es-CO" dirty="0"/>
              <a:t>Establecer márgenes, rellenos (</a:t>
            </a:r>
            <a:r>
              <a:rPr lang="es-CO" dirty="0" err="1"/>
              <a:t>padding</a:t>
            </a:r>
            <a:r>
              <a:rPr lang="es-CO" dirty="0"/>
              <a:t>) y separación entre secciones para que el contenido respire y sea legible.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>
                <a:latin typeface="Aptos" panose="020B0004020202020204" pitchFamily="34" charset="0"/>
              </a:rPr>
              <a:t>Consistencia visual:</a:t>
            </a:r>
            <a:r>
              <a:rPr lang="es-CO" dirty="0">
                <a:latin typeface="Aptos" panose="020B0004020202020204" pitchFamily="34" charset="0"/>
              </a:rPr>
              <a:t> </a:t>
            </a:r>
            <a:r>
              <a:rPr lang="es-CO" dirty="0"/>
              <a:t>Mantener una uniformidad en tipografías, colores, iconografía y estilos, de forma que se refuerce la identidad visual de la marca.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>
                <a:latin typeface="Aptos" panose="020B0004020202020204" pitchFamily="34" charset="0"/>
              </a:rPr>
              <a:t>Adaptabilidad:</a:t>
            </a:r>
            <a:r>
              <a:rPr lang="es-CO" dirty="0">
                <a:latin typeface="Aptos" panose="020B0004020202020204" pitchFamily="34" charset="0"/>
              </a:rPr>
              <a:t> </a:t>
            </a:r>
            <a:r>
              <a:rPr lang="es-CO" dirty="0"/>
              <a:t>Diseñar maquetas responsivas que se ajusten correctamente a diferentes dispositivos y tamaños de pantalla, asegurando una buena experiencia tanto en móviles como en ordenadores.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771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73A4D8-9711-E207-0B98-727B63E9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1357008"/>
            <a:ext cx="4798980" cy="710119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Requisitos del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535AFA-1E73-2143-E3D3-4B47C66E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3" y="2371019"/>
            <a:ext cx="4798978" cy="302530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Pantalla de ingreso de usuario</a:t>
            </a:r>
          </a:p>
          <a:p>
            <a:pPr marL="0" indent="0">
              <a:buNone/>
            </a:pPr>
            <a:r>
              <a:rPr lang="es-CO" dirty="0"/>
              <a:t>Pantalla de errores </a:t>
            </a:r>
          </a:p>
          <a:p>
            <a:pPr marL="0" indent="0">
              <a:buNone/>
            </a:pPr>
            <a:r>
              <a:rPr lang="es-CO" dirty="0"/>
              <a:t>Sistema de autentificación por correo o Google </a:t>
            </a:r>
          </a:p>
          <a:p>
            <a:pPr marL="0" indent="0">
              <a:buNone/>
            </a:pPr>
            <a:r>
              <a:rPr lang="es-CO" dirty="0"/>
              <a:t>Compatibilidad escritorio (por el momento)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4E503F-2CBE-1813-44D0-E86DA8412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6866" y="1357008"/>
            <a:ext cx="4798981" cy="710119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Herramientas utilizadas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5CDC008-6CCE-3D6A-CE6C-AE86CFBA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6866" y="2371019"/>
            <a:ext cx="4798982" cy="302530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Editor de código: </a:t>
            </a:r>
            <a:r>
              <a:rPr lang="es-CO" dirty="0" err="1"/>
              <a:t>OneCompiler</a:t>
            </a:r>
            <a:r>
              <a:rPr lang="es-CO" dirty="0"/>
              <a:t> online</a:t>
            </a:r>
          </a:p>
          <a:p>
            <a:pPr marL="0" indent="0">
              <a:buNone/>
            </a:pPr>
            <a:r>
              <a:rPr lang="es-CO" dirty="0"/>
              <a:t>Framework CSS: Bootstrap</a:t>
            </a:r>
          </a:p>
          <a:p>
            <a:pPr marL="0" indent="0">
              <a:buNone/>
            </a:pPr>
            <a:r>
              <a:rPr lang="es-CO" dirty="0"/>
              <a:t>Lenguaje: HTML CSS3</a:t>
            </a:r>
          </a:p>
          <a:p>
            <a:pPr marL="0" indent="0">
              <a:buNone/>
            </a:pPr>
            <a:r>
              <a:rPr lang="es-CO" dirty="0"/>
              <a:t>Iconografía:  Bootstrap </a:t>
            </a:r>
            <a:r>
              <a:rPr lang="es-CO" dirty="0" err="1"/>
              <a:t>icons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Tipografía: predeterminada de Bootstrap 5.3</a:t>
            </a:r>
          </a:p>
        </p:txBody>
      </p:sp>
    </p:spTree>
    <p:extLst>
      <p:ext uri="{BB962C8B-B14F-4D97-AF65-F5344CB8AC3E}">
        <p14:creationId xmlns:p14="http://schemas.microsoft.com/office/powerpoint/2010/main" val="454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7A4F86D-806A-8CE0-416C-286743AC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214" y="285881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CO" dirty="0"/>
              <a:t>Inicio de sesión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5CAA668-8830-F399-D5EE-8255079A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46" y="1832725"/>
            <a:ext cx="5204222" cy="4222588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115037D-D34D-CE41-08B9-63708332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59" y="1769126"/>
            <a:ext cx="5464950" cy="44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CCE8-CA38-34F0-8103-8B764190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78407"/>
            <a:ext cx="9905999" cy="1360898"/>
          </a:xfrm>
        </p:spPr>
        <p:txBody>
          <a:bodyPr/>
          <a:lstStyle/>
          <a:p>
            <a:pPr algn="ctr"/>
            <a:r>
              <a:rPr lang="es-CO" dirty="0"/>
              <a:t>Registro de usuarios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FDFAA8-A94D-1942-158D-4E18F414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37" y="2473375"/>
            <a:ext cx="5033763" cy="269083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119D90-6F22-8AAF-99F7-5E48C57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866" y="1977043"/>
            <a:ext cx="5033763" cy="40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3ABD8-9486-D80B-647D-82A75310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Menu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954FC5-88F2-EF67-F2D9-1A37E47E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526910"/>
            <a:ext cx="4780785" cy="356711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E66599-963F-D209-5312-A78F4F52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78" y="2344629"/>
            <a:ext cx="4780785" cy="39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B5510-2A5F-8613-A065-F2F2C1C3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3211"/>
            <a:ext cx="9905999" cy="1360898"/>
          </a:xfrm>
        </p:spPr>
        <p:txBody>
          <a:bodyPr/>
          <a:lstStyle/>
          <a:p>
            <a:pPr algn="ctr"/>
            <a:r>
              <a:rPr lang="es-CO" dirty="0"/>
              <a:t>Resumen del pedido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791A5B-FBE8-9AD3-E826-8D470B85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61" y="2403923"/>
            <a:ext cx="5938695" cy="356711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9B06D9-410C-F74C-728A-67E028A0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6" y="2403923"/>
            <a:ext cx="5040646" cy="3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F259-A62B-0E71-9763-865B884A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Código error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5BDE7C-E7AE-4FDD-8426-2C5E5018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744" y="2233833"/>
            <a:ext cx="3225623" cy="3567112"/>
          </a:xfrm>
        </p:spPr>
      </p:pic>
    </p:spTree>
    <p:extLst>
      <p:ext uri="{BB962C8B-B14F-4D97-AF65-F5344CB8AC3E}">
        <p14:creationId xmlns:p14="http://schemas.microsoft.com/office/powerpoint/2010/main" val="962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391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Arial</vt:lpstr>
      <vt:lpstr>Walbaum Display</vt:lpstr>
      <vt:lpstr>RegattaVTI</vt:lpstr>
      <vt:lpstr>Maquetación de la interfaz grafica en HTML</vt:lpstr>
      <vt:lpstr>Introducción</vt:lpstr>
      <vt:lpstr>Concepto de maquetación </vt:lpstr>
      <vt:lpstr>Presentación de PowerPoint</vt:lpstr>
      <vt:lpstr>Inicio de sesión </vt:lpstr>
      <vt:lpstr>Registro de usuarios</vt:lpstr>
      <vt:lpstr>Menu</vt:lpstr>
      <vt:lpstr>Resumen del pedido</vt:lpstr>
      <vt:lpstr>Código error</vt:lpstr>
      <vt:lpstr>Dispositivos de visualización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1</cp:revision>
  <dcterms:created xsi:type="dcterms:W3CDTF">2025-05-06T21:40:52Z</dcterms:created>
  <dcterms:modified xsi:type="dcterms:W3CDTF">2025-05-06T22:18:16Z</dcterms:modified>
</cp:coreProperties>
</file>