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F0F37-EDBD-42B9-BAC9-37CFA3D385D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6D57-135F-4996-9129-E79CF739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3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8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EF3D6B-5C70-4DEE-884A-E7B7CA1E766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B063C4-9C9A-4A0F-AE1E-D9093E0E6D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fi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6342-EBDE-9D95-4886-E1152038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6800" dirty="0"/>
              <a:t>Nashville ZIP Analysis:</a:t>
            </a:r>
            <a:br>
              <a:rPr lang="en-US" sz="6800" dirty="0"/>
            </a:br>
            <a:r>
              <a:rPr lang="en-US" sz="6800" dirty="0"/>
              <a:t>Education, Safety, and Housing (2012-2024)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354C4-555F-BB76-E1C8-16258314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Nashville Software School Capstone Project DDA15</a:t>
            </a:r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Johan Schoeman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9241-068D-FA75-C2D9-E0385967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6FE9-9C97-99A0-1920-896C59D9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Explore the interaction between school performance, crime, and housing prices</a:t>
            </a:r>
          </a:p>
          <a:p>
            <a:r>
              <a:rPr lang="en-US"/>
              <a:t>Analyze trends and disparities across Nashville ZIP codes</a:t>
            </a:r>
          </a:p>
          <a:p>
            <a:r>
              <a:rPr lang="en-US"/>
              <a:t>Help Identify ZIPS that offer the best balance of education, safety and affordability</a:t>
            </a:r>
          </a:p>
          <a:p>
            <a:r>
              <a:rPr lang="en-US"/>
              <a:t>Visualized through an interactive Power BI dashboard using 12 years of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22B72-33D6-7F22-41DA-C40259C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Metrics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AA75-1916-AED1-E42B-D707E0A6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pct_combined_score = Assessment Score, Defined by grades that “met” “exceeded” or “mastered” their respective subject, based on percentage of that grade by year of zip, so a metric of 40.2 would be 40.2% of students met, exceed, or mastered their subject.</a:t>
            </a:r>
          </a:p>
          <a:p>
            <a:r>
              <a:rPr lang="en-US"/>
              <a:t>Composite key = Reference Lookup</a:t>
            </a:r>
          </a:p>
          <a:p>
            <a:r>
              <a:rPr lang="en-US"/>
              <a:t>Not all zipcodes are tied to a school, or even a school district, so some minor blanks are expected.</a:t>
            </a:r>
          </a:p>
        </p:txBody>
      </p:sp>
    </p:spTree>
    <p:extLst>
      <p:ext uri="{BB962C8B-B14F-4D97-AF65-F5344CB8AC3E}">
        <p14:creationId xmlns:p14="http://schemas.microsoft.com/office/powerpoint/2010/main" val="309221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C5FB2-E8DC-5844-0091-8E636EC5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85CB-C685-207B-4DF5-D3E7F1A5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Assessments – Inconsistent formats and missing ZIPS</a:t>
            </a:r>
          </a:p>
          <a:p>
            <a:r>
              <a:rPr lang="en-US"/>
              <a:t>Crime Reports – Filtered to Davidson County, cleaned ZIP column</a:t>
            </a:r>
          </a:p>
          <a:p>
            <a:r>
              <a:rPr lang="en-US"/>
              <a:t>Housing (Redfin.com) – Filtered to Tennessee</a:t>
            </a:r>
          </a:p>
          <a:p>
            <a:r>
              <a:rPr lang="en-US"/>
              <a:t>Power BI joins – Zip + year conflicts, created composite key between dataframes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2A5F-6A27-04B9-DC6F-031CB851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Sources</a:t>
            </a: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B529-40D7-82D1-FB7F-7BAB92DE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/>
              <a:t>School Assessment data (2012 – 2024)</a:t>
            </a:r>
          </a:p>
          <a:p>
            <a:pPr marL="0" indent="0">
              <a:buNone/>
            </a:pPr>
            <a:r>
              <a:rPr lang="en-US"/>
              <a:t>Tennessee Department of Education (tn.gov)</a:t>
            </a:r>
          </a:p>
          <a:p>
            <a:r>
              <a:rPr lang="en-US"/>
              <a:t>Crime Data</a:t>
            </a:r>
          </a:p>
          <a:p>
            <a:pPr marL="0" indent="0">
              <a:buNone/>
            </a:pPr>
            <a:r>
              <a:rPr lang="en-US"/>
              <a:t>Source: metro Nashville Police Open Data Portal (data.Nashville.gov)</a:t>
            </a:r>
          </a:p>
          <a:p>
            <a:r>
              <a:rPr lang="en-US"/>
              <a:t>Housing Data</a:t>
            </a:r>
          </a:p>
          <a:p>
            <a:pPr marL="0" indent="0">
              <a:buNone/>
            </a:pPr>
            <a:r>
              <a:rPr lang="en-US"/>
              <a:t>Source: Redfin zipcode level database (</a:t>
            </a:r>
            <a:r>
              <a:rPr lang="en-US">
                <a:hlinkClick r:id="rId2"/>
              </a:rPr>
              <a:t>www.redfin.com</a:t>
            </a:r>
            <a:r>
              <a:rPr lang="en-US"/>
              <a:t>)</a:t>
            </a:r>
          </a:p>
          <a:p>
            <a:r>
              <a:rPr lang="en-US"/>
              <a:t>Zip Code Reference</a:t>
            </a:r>
          </a:p>
          <a:p>
            <a:pPr marL="0" indent="0">
              <a:buNone/>
            </a:pPr>
            <a:r>
              <a:rPr lang="en-US"/>
              <a:t>Source: Data.gov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23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D6B70A3F4C334FA10402D9CCA86803" ma:contentTypeVersion="5" ma:contentTypeDescription="Create a new document." ma:contentTypeScope="" ma:versionID="8fb95a119610d33e7532a1df3ecf3185">
  <xsd:schema xmlns:xsd="http://www.w3.org/2001/XMLSchema" xmlns:xs="http://www.w3.org/2001/XMLSchema" xmlns:p="http://schemas.microsoft.com/office/2006/metadata/properties" xmlns:ns3="81806b60-6be6-4651-8163-f16627a36872" targetNamespace="http://schemas.microsoft.com/office/2006/metadata/properties" ma:root="true" ma:fieldsID="603d4486204f1e62a85765a2365e668a" ns3:_="">
    <xsd:import namespace="81806b60-6be6-4651-8163-f16627a3687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06b60-6be6-4651-8163-f16627a3687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FB1D3-D1EB-4E15-91AF-CEE6FAF6B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806b60-6be6-4651-8163-f16627a368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6C3AA6-A9C3-4965-B01D-D33977B2B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4469A9-F82B-4D9A-B7F2-C2AE2E3817F9}">
  <ds:schemaRefs>
    <ds:schemaRef ds:uri="http://www.w3.org/XML/1998/namespace"/>
    <ds:schemaRef ds:uri="81806b60-6be6-4651-8163-f16627a36872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265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Calibri</vt:lpstr>
      <vt:lpstr>Calibri Light</vt:lpstr>
      <vt:lpstr>Retrospect</vt:lpstr>
      <vt:lpstr>Nashville ZIP Analysis: Education, Safety, and Housing (2012-2024)</vt:lpstr>
      <vt:lpstr>Project Objective</vt:lpstr>
      <vt:lpstr>Metrics</vt:lpstr>
      <vt:lpstr>Data Cleaning</vt:lpstr>
      <vt:lpstr>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Schoeman</dc:creator>
  <cp:lastModifiedBy>Johan Schoeman</cp:lastModifiedBy>
  <cp:revision>3</cp:revision>
  <dcterms:created xsi:type="dcterms:W3CDTF">2025-04-23T16:26:39Z</dcterms:created>
  <dcterms:modified xsi:type="dcterms:W3CDTF">2025-04-23T20:04:44Z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0x01010061D6B70A3F4C334FA10402D9CCA86803</vt:lpwstr>
  </property>
</Properties>
</file>