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e12128cf0b75f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e12128cf0b75f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CompraExplore!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 Sebastian Roa Sanchez	</a:t>
            </a:r>
            <a:r>
              <a:rPr lang="es-419"/>
              <a:t>Jaime Alejandro Carvajal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Johan Sebastian Sepúlveda       Cristopher Benavides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200"/>
              <a:t>COMPRAEXPLORE! ofrece una solución innovadora para mejorar la compra de productos a través de una plataforma en línea accesible y segura. Busca convertir la  experiencia de compra a conveniente y eficiente, eliminando las barreras de las compras presenciales y ampliando la oferta de productos disponibles. Con un enfoque en la facilidad de uso, seguridad en las transacciones y satisfacción del cliente.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19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Cuánto</a:t>
            </a:r>
            <a:r>
              <a:rPr lang="es-419"/>
              <a:t> </a:t>
            </a:r>
            <a:r>
              <a:rPr lang="es-419"/>
              <a:t>estrés</a:t>
            </a:r>
            <a:r>
              <a:rPr lang="es-419"/>
              <a:t> puede generar </a:t>
            </a:r>
            <a:r>
              <a:rPr lang="es-419"/>
              <a:t>decidir</a:t>
            </a:r>
            <a:r>
              <a:rPr lang="es-419"/>
              <a:t> cual es mi mejor </a:t>
            </a:r>
            <a:r>
              <a:rPr lang="es-419"/>
              <a:t>opción</a:t>
            </a:r>
            <a:r>
              <a:rPr lang="es-419"/>
              <a:t> de compra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2269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00150" y="1960425"/>
            <a:ext cx="6931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 estrés que puede generar para un usuario el ir presencialmente a una tienda física para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comprar un artículo, ya que pierde tiempo, dinero en transporte y muchas veces tiene que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enfrentarse a una mala atención por parte de los asesores o vendedores.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Justificación</a:t>
            </a:r>
            <a:r>
              <a:rPr lang="es-419"/>
              <a:t> del </a:t>
            </a:r>
            <a:r>
              <a:rPr lang="es-419"/>
              <a:t>proyecto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Facilitación de la vida de los usuarios: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Ampliación de la oferta para los usuarios: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Beneficios para las empresas participantes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Casos de uso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Actores Principales: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	</a:t>
            </a:r>
            <a:r>
              <a:rPr lang="es-419" sz="1500"/>
              <a:t>Usuario Final: Consumidores que buscan productos y desean comparar precios.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s-419" sz="1500"/>
              <a:t>	Administrador de la Plataforma: Persona encargada de gestionar y mantener la plataforma CompraExplore.</a:t>
            </a:r>
            <a:endParaRPr sz="15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s-419" sz="1500"/>
              <a:t>	Proveedor de Datos: Sitios web de comercio electrónico y bases de datos de productos que proporcionan información sobre precios y </a:t>
            </a:r>
            <a:r>
              <a:rPr lang="es-419" sz="1600"/>
              <a:t>disponibilidad.</a:t>
            </a:r>
            <a:endParaRPr sz="1600"/>
          </a:p>
        </p:txBody>
      </p:sp>
      <p:pic>
        <p:nvPicPr>
          <p:cNvPr descr="Toma cenital de una mano que sostiene una taza de té de color claro con rodajas de limón flotando" id="84" name="Google Shape;84;p17"/>
          <p:cNvPicPr preferRelativeResize="0"/>
          <p:nvPr/>
        </p:nvPicPr>
        <p:blipFill rotWithShape="1">
          <a:blip r:embed="rId3">
            <a:alphaModFix/>
          </a:blip>
          <a:srcRect b="4067" l="17813" r="16061" t="0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tavoz de computadora redondo y moderno" id="85" name="Google Shape;85;p17"/>
          <p:cNvPicPr preferRelativeResize="0"/>
          <p:nvPr/>
        </p:nvPicPr>
        <p:blipFill rotWithShape="1">
          <a:blip r:embed="rId4">
            <a:alphaModFix/>
          </a:blip>
          <a:srcRect b="15127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scos vacíos al revés sobre las tablas de una cerca de madera" id="86" name="Google Shape;86;p17"/>
          <p:cNvPicPr preferRelativeResize="0"/>
          <p:nvPr/>
        </p:nvPicPr>
        <p:blipFill rotWithShape="1">
          <a:blip r:embed="rId5">
            <a:alphaModFix/>
          </a:blip>
          <a:srcRect b="9949" l="9164" r="3636" t="13038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0513" y="47625"/>
            <a:ext cx="494347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 de uso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555600"/>
            <a:ext cx="5719499" cy="4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Viabilidad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s-419"/>
              <a:t>Técnica</a:t>
            </a:r>
            <a:endParaRPr/>
          </a:p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s-419"/>
              <a:t>Jurídico</a:t>
            </a:r>
            <a:endParaRPr/>
          </a:p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s-419"/>
              <a:t>Económica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750"/>
            <a:ext cx="9144001" cy="51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311375" y="4292400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Como se </a:t>
            </a:r>
            <a:r>
              <a:rPr lang="es-419"/>
              <a:t>vería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