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sson, Andreas.z" initials="JA" lastIdx="1" clrIdx="0">
    <p:extLst>
      <p:ext uri="{19B8F6BF-5375-455C-9EA6-DF929625EA0E}">
        <p15:presenceInfo xmlns:p15="http://schemas.microsoft.com/office/powerpoint/2012/main" userId="S-1-5-21-1603618723-3093798729-290836380-3035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Ports and Adapters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 err="1"/>
              <a:t>Hexagonal</a:t>
            </a:r>
            <a:r>
              <a:rPr lang="sv-SE" b="1" dirty="0"/>
              <a:t> </a:t>
            </a:r>
            <a:r>
              <a:rPr lang="sv-SE" b="1" dirty="0" err="1"/>
              <a:t>Architecture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702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Decouple the application's core logic from details</a:t>
            </a:r>
            <a:endParaRPr lang="sv-SE" sz="2400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2680133" y="346853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Domain</a:t>
            </a:r>
            <a:r>
              <a:rPr lang="sv-SE" dirty="0"/>
              <a:t> and business </a:t>
            </a:r>
            <a:r>
              <a:rPr lang="sv-SE" dirty="0" err="1"/>
              <a:t>logic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851194" y="3653205"/>
            <a:ext cx="2782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7795" y="268165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Infrastructure</a:t>
            </a:r>
            <a:endParaRPr lang="sv-SE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5851194" y="2866323"/>
            <a:ext cx="20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/>
              <a:t>Infrastructure</a:t>
            </a:r>
            <a:endParaRPr lang="sv-SE" sz="2400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272654" y="1899141"/>
            <a:ext cx="208262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 smtClean="0"/>
              <a:t>Frameworks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 smtClean="0"/>
              <a:t>Database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Web (HTTP)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library</a:t>
            </a:r>
            <a:endParaRPr lang="sv-SE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36324" y="5583065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replaced without changing the purpose of the application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37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/>
              <a:t>Advantages</a:t>
            </a:r>
            <a:endParaRPr lang="sv-SE" sz="2400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272654" y="1907933"/>
            <a:ext cx="60276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Core </a:t>
            </a:r>
            <a:r>
              <a:rPr lang="en-US" dirty="0"/>
              <a:t>logic can be tested independent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Application does </a:t>
            </a:r>
            <a:r>
              <a:rPr lang="en-US" dirty="0"/>
              <a:t>not depend on </a:t>
            </a:r>
            <a:r>
              <a:rPr lang="en-US" dirty="0" smtClean="0"/>
              <a:t>details</a:t>
            </a:r>
            <a:endParaRPr lang="sv-S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err="1" smtClean="0"/>
              <a:t>Easy</a:t>
            </a:r>
            <a:r>
              <a:rPr lang="sv-SE" dirty="0" smtClean="0"/>
              <a:t> to </a:t>
            </a:r>
            <a:r>
              <a:rPr lang="sv-SE" dirty="0" err="1" smtClean="0"/>
              <a:t>replace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on </a:t>
            </a:r>
            <a:r>
              <a:rPr lang="sv-SE" dirty="0" err="1" smtClean="0"/>
              <a:t>changing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225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Port</a:t>
            </a:r>
            <a:endParaRPr lang="sv-SE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272654" y="1907933"/>
            <a:ext cx="4137671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Entry</a:t>
            </a:r>
            <a:r>
              <a:rPr lang="sv-SE" dirty="0" smtClean="0"/>
              <a:t> </a:t>
            </a:r>
            <a:r>
              <a:rPr lang="sv-SE" dirty="0" err="1" smtClean="0"/>
              <a:t>point</a:t>
            </a:r>
            <a:r>
              <a:rPr lang="sv-SE" dirty="0" smtClean="0"/>
              <a:t> </a:t>
            </a:r>
            <a:r>
              <a:rPr lang="sv-SE" dirty="0" err="1" smtClean="0"/>
              <a:t>provided</a:t>
            </a:r>
            <a:r>
              <a:rPr lang="sv-SE" dirty="0" smtClean="0"/>
              <a:t> by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 smtClean="0"/>
              <a:t>Primary</a:t>
            </a:r>
            <a:endParaRPr lang="sv-SE" dirty="0"/>
          </a:p>
          <a:p>
            <a:pPr lvl="1">
              <a:lnSpc>
                <a:spcPct val="150000"/>
              </a:lnSpc>
            </a:pPr>
            <a:r>
              <a:rPr lang="sv-SE" dirty="0" err="1" smtClean="0"/>
              <a:t>Api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pPr>
              <a:lnSpc>
                <a:spcPct val="150000"/>
              </a:lnSpc>
            </a:pPr>
            <a:endParaRPr lang="sv-SE" dirty="0" smtClean="0"/>
          </a:p>
          <a:p>
            <a:pPr>
              <a:lnSpc>
                <a:spcPct val="150000"/>
              </a:lnSpc>
            </a:pPr>
            <a:r>
              <a:rPr lang="sv-SE" dirty="0" err="1" smtClean="0"/>
              <a:t>Secondary</a:t>
            </a:r>
            <a:endParaRPr lang="sv-SE" dirty="0" smtClean="0"/>
          </a:p>
          <a:p>
            <a:pPr lvl="1">
              <a:lnSpc>
                <a:spcPct val="150000"/>
              </a:lnSpc>
            </a:pPr>
            <a:r>
              <a:rPr lang="sv-SE" dirty="0" smtClean="0"/>
              <a:t>Interface </a:t>
            </a:r>
            <a:r>
              <a:rPr lang="sv-SE" dirty="0" err="1" smtClean="0"/>
              <a:t>used</a:t>
            </a:r>
            <a:r>
              <a:rPr lang="sv-SE" dirty="0" smtClean="0"/>
              <a:t> by </a:t>
            </a:r>
            <a:r>
              <a:rPr lang="sv-SE" dirty="0" err="1" smtClean="0"/>
              <a:t>application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807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Adapter</a:t>
            </a:r>
            <a:endParaRPr lang="sv-SE" sz="2400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272654" y="1907933"/>
            <a:ext cx="537198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Bridge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infrastructure</a:t>
            </a:r>
            <a:r>
              <a:rPr lang="sv-SE" dirty="0" smtClean="0"/>
              <a:t> and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endParaRPr lang="sv-SE" dirty="0"/>
          </a:p>
          <a:p>
            <a:pPr>
              <a:lnSpc>
                <a:spcPct val="150000"/>
              </a:lnSpc>
            </a:pPr>
            <a:r>
              <a:rPr lang="sv-SE" dirty="0" err="1" smtClean="0"/>
              <a:t>Primary</a:t>
            </a:r>
            <a:endParaRPr lang="sv-SE" dirty="0"/>
          </a:p>
          <a:p>
            <a:pPr lvl="1">
              <a:lnSpc>
                <a:spcPct val="150000"/>
              </a:lnSpc>
            </a:pPr>
            <a:r>
              <a:rPr lang="sv-SE" dirty="0" smtClean="0"/>
              <a:t>Calls </a:t>
            </a:r>
            <a:r>
              <a:rPr lang="sv-SE" dirty="0" err="1" smtClean="0"/>
              <a:t>Api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pPr>
              <a:lnSpc>
                <a:spcPct val="150000"/>
              </a:lnSpc>
            </a:pPr>
            <a:endParaRPr lang="sv-SE" dirty="0" smtClean="0"/>
          </a:p>
          <a:p>
            <a:pPr>
              <a:lnSpc>
                <a:spcPct val="150000"/>
              </a:lnSpc>
            </a:pPr>
            <a:r>
              <a:rPr lang="sv-SE" dirty="0" err="1" smtClean="0"/>
              <a:t>Secondary</a:t>
            </a:r>
            <a:endParaRPr lang="sv-SE" dirty="0" smtClean="0"/>
          </a:p>
          <a:p>
            <a:pPr lvl="1">
              <a:lnSpc>
                <a:spcPct val="150000"/>
              </a:lnSpc>
            </a:pPr>
            <a:r>
              <a:rPr lang="sv-SE" dirty="0" smtClean="0"/>
              <a:t>Implementation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secondary</a:t>
            </a:r>
            <a:r>
              <a:rPr lang="sv-SE" dirty="0" smtClean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11475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324" y="1054974"/>
            <a:ext cx="885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/>
              <a:t>Requirement</a:t>
            </a:r>
            <a:endParaRPr lang="sv-SE" sz="2400" dirty="0"/>
          </a:p>
        </p:txBody>
      </p:sp>
      <p:sp>
        <p:nvSpPr>
          <p:cNvPr id="7" name="Oval 6"/>
          <p:cNvSpPr/>
          <p:nvPr/>
        </p:nvSpPr>
        <p:spPr>
          <a:xfrm>
            <a:off x="7411917" y="1732087"/>
            <a:ext cx="3666392" cy="36663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071340" y="2391510"/>
            <a:ext cx="2347545" cy="23475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1272654" y="1907933"/>
            <a:ext cx="5477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Dependencies </a:t>
            </a:r>
            <a:r>
              <a:rPr lang="en-US" dirty="0"/>
              <a:t>can only point </a:t>
            </a:r>
            <a:r>
              <a:rPr lang="en-US" dirty="0" smtClean="0"/>
              <a:t>inwards</a:t>
            </a:r>
          </a:p>
          <a:p>
            <a:r>
              <a:rPr lang="en-US" dirty="0" smtClean="0"/>
              <a:t>Inner circle has no knowledge of external </a:t>
            </a:r>
            <a:r>
              <a:rPr lang="en-US" dirty="0"/>
              <a:t>circle</a:t>
            </a:r>
            <a:endParaRPr lang="en-US" dirty="0" smtClean="0"/>
          </a:p>
          <a:p>
            <a:endParaRPr lang="sv-SE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04185" y="3653205"/>
            <a:ext cx="152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Ports and Adapters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Ports and Adapters</dc:title>
  <dc:creator>Johansson, Andreas.z</dc:creator>
  <cp:lastModifiedBy>Johansson, Andreas.z</cp:lastModifiedBy>
  <cp:revision>18</cp:revision>
  <dcterms:created xsi:type="dcterms:W3CDTF">2018-10-31T08:01:28Z</dcterms:created>
  <dcterms:modified xsi:type="dcterms:W3CDTF">2018-10-31T10:16:41Z</dcterms:modified>
</cp:coreProperties>
</file>