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301" r:id="rId2"/>
    <p:sldId id="277" r:id="rId3"/>
    <p:sldId id="528" r:id="rId4"/>
    <p:sldId id="529" r:id="rId5"/>
    <p:sldId id="498" r:id="rId6"/>
    <p:sldId id="497" r:id="rId7"/>
    <p:sldId id="499" r:id="rId8"/>
    <p:sldId id="501" r:id="rId9"/>
    <p:sldId id="500" r:id="rId10"/>
    <p:sldId id="503" r:id="rId11"/>
    <p:sldId id="502" r:id="rId12"/>
    <p:sldId id="322" r:id="rId13"/>
    <p:sldId id="323" r:id="rId14"/>
    <p:sldId id="324" r:id="rId15"/>
    <p:sldId id="325" r:id="rId16"/>
    <p:sldId id="327" r:id="rId17"/>
    <p:sldId id="328" r:id="rId18"/>
    <p:sldId id="329" r:id="rId19"/>
    <p:sldId id="53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33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94660"/>
  </p:normalViewPr>
  <p:slideViewPr>
    <p:cSldViewPr>
      <p:cViewPr varScale="1">
        <p:scale>
          <a:sx n="65" d="100"/>
          <a:sy n="65" d="100"/>
        </p:scale>
        <p:origin x="1518"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FB4B0-1E67-4425-87E5-E302BDCB13EE}"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s-MX"/>
        </a:p>
      </dgm:t>
    </dgm:pt>
    <dgm:pt modelId="{A063D8A8-777B-45C9-934B-5D481705B612}">
      <dgm:prSet phldrT="[Texto]"/>
      <dgm:spPr/>
      <dgm:t>
        <a:bodyPr/>
        <a:lstStyle/>
        <a:p>
          <a:r>
            <a:rPr lang="es-MX" dirty="0"/>
            <a:t>Diseño Algorítmico</a:t>
          </a:r>
        </a:p>
      </dgm:t>
    </dgm:pt>
    <dgm:pt modelId="{15B08998-F339-491B-87CF-9D2A8C531D77}" type="parTrans" cxnId="{F2102388-7818-405B-8E8D-AC580F634748}">
      <dgm:prSet/>
      <dgm:spPr/>
      <dgm:t>
        <a:bodyPr/>
        <a:lstStyle/>
        <a:p>
          <a:endParaRPr lang="es-MX"/>
        </a:p>
      </dgm:t>
    </dgm:pt>
    <dgm:pt modelId="{C155BB3F-50DF-4A1F-B8B2-5BCED709D044}" type="sibTrans" cxnId="{F2102388-7818-405B-8E8D-AC580F634748}">
      <dgm:prSet/>
      <dgm:spPr/>
      <dgm:t>
        <a:bodyPr/>
        <a:lstStyle/>
        <a:p>
          <a:endParaRPr lang="es-MX"/>
        </a:p>
      </dgm:t>
    </dgm:pt>
    <dgm:pt modelId="{C88E9BE8-AE8A-4ED8-8062-8690772FB907}">
      <dgm:prSet phldrT="[Texto]"/>
      <dgm:spPr/>
      <dgm:t>
        <a:bodyPr/>
        <a:lstStyle/>
        <a:p>
          <a:r>
            <a:rPr lang="es-MX">
              <a:latin typeface="Arial Black" panose="020B0A04020102020204" pitchFamily="34" charset="0"/>
            </a:rPr>
            <a:t>Pseudocódigo</a:t>
          </a:r>
          <a:endParaRPr lang="es-MX" dirty="0">
            <a:latin typeface="Arial Black" panose="020B0A04020102020204" pitchFamily="34" charset="0"/>
          </a:endParaRPr>
        </a:p>
      </dgm:t>
    </dgm:pt>
    <dgm:pt modelId="{FCC28E86-B03C-4D13-BD89-E7249514AEFC}" type="parTrans" cxnId="{7D6C079F-FBA1-4E62-93A8-695E5E1A3E01}">
      <dgm:prSet/>
      <dgm:spPr/>
      <dgm:t>
        <a:bodyPr/>
        <a:lstStyle/>
        <a:p>
          <a:endParaRPr lang="es-MX"/>
        </a:p>
      </dgm:t>
    </dgm:pt>
    <dgm:pt modelId="{158F01D4-D845-4E0A-A500-3A1B3E82DD64}" type="sibTrans" cxnId="{7D6C079F-FBA1-4E62-93A8-695E5E1A3E01}">
      <dgm:prSet/>
      <dgm:spPr/>
      <dgm:t>
        <a:bodyPr/>
        <a:lstStyle/>
        <a:p>
          <a:endParaRPr lang="es-MX"/>
        </a:p>
      </dgm:t>
    </dgm:pt>
    <dgm:pt modelId="{09F5DE46-BAF7-4D99-8BB3-B2EEC3BD1D3C}">
      <dgm:prSet phldrT="[Texto]"/>
      <dgm:spPr/>
      <dgm:t>
        <a:bodyPr/>
        <a:lstStyle/>
        <a:p>
          <a:r>
            <a:rPr lang="es-MX">
              <a:latin typeface="Arial Black" panose="020B0A04020102020204" pitchFamily="34" charset="0"/>
            </a:rPr>
            <a:t>Diagramas de flujo</a:t>
          </a:r>
          <a:endParaRPr lang="es-MX" dirty="0">
            <a:latin typeface="Arial Black" panose="020B0A04020102020204" pitchFamily="34" charset="0"/>
          </a:endParaRPr>
        </a:p>
      </dgm:t>
    </dgm:pt>
    <dgm:pt modelId="{24D50D15-05CF-4283-86D6-74A73FC64B99}" type="parTrans" cxnId="{526B5700-9657-406A-932B-1068A213AD42}">
      <dgm:prSet/>
      <dgm:spPr/>
      <dgm:t>
        <a:bodyPr/>
        <a:lstStyle/>
        <a:p>
          <a:endParaRPr lang="es-MX"/>
        </a:p>
      </dgm:t>
    </dgm:pt>
    <dgm:pt modelId="{A184CF04-4C74-40E6-AFD1-960A5858F6BE}" type="sibTrans" cxnId="{526B5700-9657-406A-932B-1068A213AD42}">
      <dgm:prSet/>
      <dgm:spPr/>
      <dgm:t>
        <a:bodyPr/>
        <a:lstStyle/>
        <a:p>
          <a:endParaRPr lang="es-MX"/>
        </a:p>
      </dgm:t>
    </dgm:pt>
    <dgm:pt modelId="{F4E4FAAB-970A-4B0B-BFE2-7EF94677A37D}">
      <dgm:prSet phldrT="[Texto]"/>
      <dgm:spPr/>
      <dgm:t>
        <a:bodyPr/>
        <a:lstStyle/>
        <a:p>
          <a:r>
            <a:rPr lang="es-MX" dirty="0"/>
            <a:t>Introducción a la Programación</a:t>
          </a:r>
        </a:p>
      </dgm:t>
    </dgm:pt>
    <dgm:pt modelId="{6FCAACC8-285D-4547-A5B1-B0C4DF8193D6}" type="parTrans" cxnId="{446576D3-F5F6-4B2C-A92B-722AD2836317}">
      <dgm:prSet/>
      <dgm:spPr/>
      <dgm:t>
        <a:bodyPr/>
        <a:lstStyle/>
        <a:p>
          <a:endParaRPr lang="es-MX"/>
        </a:p>
      </dgm:t>
    </dgm:pt>
    <dgm:pt modelId="{599958F5-55D1-45BD-85E2-93A3C379BF74}" type="sibTrans" cxnId="{446576D3-F5F6-4B2C-A92B-722AD2836317}">
      <dgm:prSet/>
      <dgm:spPr/>
      <dgm:t>
        <a:bodyPr/>
        <a:lstStyle/>
        <a:p>
          <a:endParaRPr lang="es-MX"/>
        </a:p>
      </dgm:t>
    </dgm:pt>
    <dgm:pt modelId="{55680190-726D-434B-9C6C-B396742AD5F0}">
      <dgm:prSet phldrT="[Texto]"/>
      <dgm:spPr/>
      <dgm:t>
        <a:bodyPr/>
        <a:lstStyle/>
        <a:p>
          <a:r>
            <a:rPr lang="es-MX">
              <a:latin typeface="Arial Black" panose="020B0A04020102020204" pitchFamily="34" charset="0"/>
            </a:rPr>
            <a:t>Conceptos básicos.</a:t>
          </a:r>
          <a:endParaRPr lang="es-MX" dirty="0">
            <a:latin typeface="Arial Black" panose="020B0A04020102020204" pitchFamily="34" charset="0"/>
          </a:endParaRPr>
        </a:p>
      </dgm:t>
    </dgm:pt>
    <dgm:pt modelId="{A7E7FFF2-2088-4A3E-826E-69623551000E}" type="parTrans" cxnId="{5514BB6E-6E15-446E-95F8-EBE0701F909E}">
      <dgm:prSet/>
      <dgm:spPr/>
      <dgm:t>
        <a:bodyPr/>
        <a:lstStyle/>
        <a:p>
          <a:endParaRPr lang="es-MX"/>
        </a:p>
      </dgm:t>
    </dgm:pt>
    <dgm:pt modelId="{13D4278E-CB7F-4D04-9EAD-18E48726CDB0}" type="sibTrans" cxnId="{5514BB6E-6E15-446E-95F8-EBE0701F909E}">
      <dgm:prSet/>
      <dgm:spPr/>
      <dgm:t>
        <a:bodyPr/>
        <a:lstStyle/>
        <a:p>
          <a:endParaRPr lang="es-MX"/>
        </a:p>
      </dgm:t>
    </dgm:pt>
    <dgm:pt modelId="{BAFB3124-2F3D-4794-9122-7CBBDA7C3775}">
      <dgm:prSet phldrT="[Texto]"/>
      <dgm:spPr/>
      <dgm:t>
        <a:bodyPr/>
        <a:lstStyle/>
        <a:p>
          <a:r>
            <a:rPr lang="es-MX" dirty="0"/>
            <a:t>Control de Flujo</a:t>
          </a:r>
        </a:p>
      </dgm:t>
    </dgm:pt>
    <dgm:pt modelId="{E2C67386-CBEA-4AE7-B0A0-85D23FF15BFF}" type="parTrans" cxnId="{B6D48DC6-6F8F-4182-ACE1-13B02A997DC0}">
      <dgm:prSet/>
      <dgm:spPr/>
      <dgm:t>
        <a:bodyPr/>
        <a:lstStyle/>
        <a:p>
          <a:endParaRPr lang="es-MX"/>
        </a:p>
      </dgm:t>
    </dgm:pt>
    <dgm:pt modelId="{6D0B71C7-F5CA-455F-A62E-8FF53A819DA7}" type="sibTrans" cxnId="{B6D48DC6-6F8F-4182-ACE1-13B02A997DC0}">
      <dgm:prSet/>
      <dgm:spPr/>
      <dgm:t>
        <a:bodyPr/>
        <a:lstStyle/>
        <a:p>
          <a:endParaRPr lang="es-MX"/>
        </a:p>
      </dgm:t>
    </dgm:pt>
    <dgm:pt modelId="{A10676B5-9D68-4A12-8B04-3569A674C45B}">
      <dgm:prSet phldrT="[Texto]"/>
      <dgm:spPr/>
      <dgm:t>
        <a:bodyPr/>
        <a:lstStyle/>
        <a:p>
          <a:r>
            <a:rPr lang="es-ES">
              <a:latin typeface="Arial Black" panose="020B0A04020102020204" pitchFamily="34" charset="0"/>
            </a:rPr>
            <a:t>Estructuras selectivas: simple, doble y</a:t>
          </a:r>
          <a:endParaRPr lang="es-MX" dirty="0">
            <a:latin typeface="Arial Black" panose="020B0A04020102020204" pitchFamily="34" charset="0"/>
          </a:endParaRPr>
        </a:p>
      </dgm:t>
    </dgm:pt>
    <dgm:pt modelId="{2FB332B1-1FF1-4A0C-AEE2-3160516BEF15}" type="parTrans" cxnId="{0E2D806B-0454-4FFB-97D7-A897F15FD95C}">
      <dgm:prSet/>
      <dgm:spPr/>
      <dgm:t>
        <a:bodyPr/>
        <a:lstStyle/>
        <a:p>
          <a:endParaRPr lang="es-MX"/>
        </a:p>
      </dgm:t>
    </dgm:pt>
    <dgm:pt modelId="{5F29D2E0-EE26-4D9E-A30F-D2130D117C8E}" type="sibTrans" cxnId="{0E2D806B-0454-4FFB-97D7-A897F15FD95C}">
      <dgm:prSet/>
      <dgm:spPr/>
      <dgm:t>
        <a:bodyPr/>
        <a:lstStyle/>
        <a:p>
          <a:endParaRPr lang="es-MX"/>
        </a:p>
      </dgm:t>
    </dgm:pt>
    <dgm:pt modelId="{A78989A3-0CF1-4BF5-BFFD-DFC62AEB0367}">
      <dgm:prSet/>
      <dgm:spPr/>
      <dgm:t>
        <a:bodyPr/>
        <a:lstStyle/>
        <a:p>
          <a:r>
            <a:rPr lang="es-ES">
              <a:latin typeface="Arial Black" panose="020B0A04020102020204" pitchFamily="34" charset="0"/>
            </a:rPr>
            <a:t>Características del lenguaje de programación.</a:t>
          </a:r>
          <a:endParaRPr lang="es-MX" dirty="0">
            <a:latin typeface="Arial Black" panose="020B0A04020102020204" pitchFamily="34" charset="0"/>
          </a:endParaRPr>
        </a:p>
      </dgm:t>
    </dgm:pt>
    <dgm:pt modelId="{87CF494F-89BA-4450-838B-714608BAC172}" type="parTrans" cxnId="{22AD04CF-BC4C-4B14-947A-FBE2A4A568D1}">
      <dgm:prSet/>
      <dgm:spPr/>
      <dgm:t>
        <a:bodyPr/>
        <a:lstStyle/>
        <a:p>
          <a:endParaRPr lang="es-MX"/>
        </a:p>
      </dgm:t>
    </dgm:pt>
    <dgm:pt modelId="{F4233120-3939-469E-BAE4-BA68B1CEA1DA}" type="sibTrans" cxnId="{22AD04CF-BC4C-4B14-947A-FBE2A4A568D1}">
      <dgm:prSet/>
      <dgm:spPr/>
      <dgm:t>
        <a:bodyPr/>
        <a:lstStyle/>
        <a:p>
          <a:endParaRPr lang="es-MX"/>
        </a:p>
      </dgm:t>
    </dgm:pt>
    <dgm:pt modelId="{54AA71E6-5189-4F5F-A901-A328CC69C163}">
      <dgm:prSet/>
      <dgm:spPr/>
      <dgm:t>
        <a:bodyPr/>
        <a:lstStyle/>
        <a:p>
          <a:r>
            <a:rPr lang="es-ES">
              <a:latin typeface="Arial Black" panose="020B0A04020102020204" pitchFamily="34" charset="0"/>
            </a:rPr>
            <a:t>Estructura básica de un programa.</a:t>
          </a:r>
          <a:endParaRPr lang="es-MX" dirty="0">
            <a:latin typeface="Arial Black" panose="020B0A04020102020204" pitchFamily="34" charset="0"/>
          </a:endParaRPr>
        </a:p>
      </dgm:t>
    </dgm:pt>
    <dgm:pt modelId="{9C1FD98A-168E-4393-B11E-7E2BDEC06BF5}" type="parTrans" cxnId="{3E62E346-EE64-4536-BE6C-95DEEBE6EDC2}">
      <dgm:prSet/>
      <dgm:spPr/>
      <dgm:t>
        <a:bodyPr/>
        <a:lstStyle/>
        <a:p>
          <a:endParaRPr lang="es-MX"/>
        </a:p>
      </dgm:t>
    </dgm:pt>
    <dgm:pt modelId="{7F123379-A9AF-4C82-A9A1-9CA061796798}" type="sibTrans" cxnId="{3E62E346-EE64-4536-BE6C-95DEEBE6EDC2}">
      <dgm:prSet/>
      <dgm:spPr/>
      <dgm:t>
        <a:bodyPr/>
        <a:lstStyle/>
        <a:p>
          <a:endParaRPr lang="es-MX"/>
        </a:p>
      </dgm:t>
    </dgm:pt>
    <dgm:pt modelId="{50BD4404-A4E4-4AD3-8A17-C832AA000271}">
      <dgm:prSet/>
      <dgm:spPr/>
      <dgm:t>
        <a:bodyPr/>
        <a:lstStyle/>
        <a:p>
          <a:r>
            <a:rPr lang="es-ES">
              <a:latin typeface="Arial Black" panose="020B0A04020102020204" pitchFamily="34" charset="0"/>
            </a:rPr>
            <a:t>Elementos del lenguaje: tipos de datos, </a:t>
          </a:r>
          <a:r>
            <a:rPr lang="es-MX">
              <a:latin typeface="Arial Black" panose="020B0A04020102020204" pitchFamily="34" charset="0"/>
            </a:rPr>
            <a:t>literales, constantes, variables, identificadores </a:t>
          </a:r>
          <a:r>
            <a:rPr lang="es-ES">
              <a:latin typeface="Arial Black" panose="020B0A04020102020204" pitchFamily="34" charset="0"/>
            </a:rPr>
            <a:t>parámetros, operadores y salida de datos.</a:t>
          </a:r>
          <a:endParaRPr lang="es-MX" dirty="0">
            <a:latin typeface="Arial Black" panose="020B0A04020102020204" pitchFamily="34" charset="0"/>
          </a:endParaRPr>
        </a:p>
      </dgm:t>
    </dgm:pt>
    <dgm:pt modelId="{C03A4A27-C6F5-4D59-B4F6-4F24E857CCD4}" type="parTrans" cxnId="{63C802D2-50AD-49C8-A356-225011F3C4F2}">
      <dgm:prSet/>
      <dgm:spPr/>
      <dgm:t>
        <a:bodyPr/>
        <a:lstStyle/>
        <a:p>
          <a:endParaRPr lang="es-MX"/>
        </a:p>
      </dgm:t>
    </dgm:pt>
    <dgm:pt modelId="{9F66E8D5-4497-4375-B93A-D099CA0A9A80}" type="sibTrans" cxnId="{63C802D2-50AD-49C8-A356-225011F3C4F2}">
      <dgm:prSet/>
      <dgm:spPr/>
      <dgm:t>
        <a:bodyPr/>
        <a:lstStyle/>
        <a:p>
          <a:endParaRPr lang="es-MX"/>
        </a:p>
      </dgm:t>
    </dgm:pt>
    <dgm:pt modelId="{8FCC19D4-74E5-4FDA-9A2B-94ED7BD2462A}">
      <dgm:prSet/>
      <dgm:spPr/>
      <dgm:t>
        <a:bodyPr/>
        <a:lstStyle/>
        <a:p>
          <a:r>
            <a:rPr lang="es-MX">
              <a:latin typeface="Arial Black" panose="020B0A04020102020204" pitchFamily="34" charset="0"/>
            </a:rPr>
            <a:t>múltiple.</a:t>
          </a:r>
        </a:p>
      </dgm:t>
    </dgm:pt>
    <dgm:pt modelId="{D26B5024-8100-48D1-9AF5-B75C2B86BBAF}" type="parTrans" cxnId="{A17C088F-5925-40C3-9782-E5705ABB2AED}">
      <dgm:prSet/>
      <dgm:spPr/>
      <dgm:t>
        <a:bodyPr/>
        <a:lstStyle/>
        <a:p>
          <a:endParaRPr lang="es-MX"/>
        </a:p>
      </dgm:t>
    </dgm:pt>
    <dgm:pt modelId="{40D0CA53-DB36-427F-B671-11310810093C}" type="sibTrans" cxnId="{A17C088F-5925-40C3-9782-E5705ABB2AED}">
      <dgm:prSet/>
      <dgm:spPr/>
      <dgm:t>
        <a:bodyPr/>
        <a:lstStyle/>
        <a:p>
          <a:endParaRPr lang="es-MX"/>
        </a:p>
      </dgm:t>
    </dgm:pt>
    <dgm:pt modelId="{DE367404-CF98-468F-B287-2A03A34B1D76}">
      <dgm:prSet/>
      <dgm:spPr/>
      <dgm:t>
        <a:bodyPr/>
        <a:lstStyle/>
        <a:p>
          <a:r>
            <a:rPr lang="es-ES">
              <a:latin typeface="Arial Black" panose="020B0A04020102020204" pitchFamily="34" charset="0"/>
            </a:rPr>
            <a:t>Estructuras iterativas: repetir mientras, hasta, </a:t>
          </a:r>
          <a:r>
            <a:rPr lang="es-MX">
              <a:latin typeface="Arial Black" panose="020B0A04020102020204" pitchFamily="34" charset="0"/>
            </a:rPr>
            <a:t>desde.</a:t>
          </a:r>
          <a:endParaRPr lang="es-MX" dirty="0">
            <a:latin typeface="Arial Black" panose="020B0A04020102020204" pitchFamily="34" charset="0"/>
          </a:endParaRPr>
        </a:p>
      </dgm:t>
    </dgm:pt>
    <dgm:pt modelId="{E3F16FE9-4068-42C5-866F-C80382C3CFE2}" type="parTrans" cxnId="{947FD0A5-9458-4497-AAC5-833096DE7B9C}">
      <dgm:prSet/>
      <dgm:spPr/>
      <dgm:t>
        <a:bodyPr/>
        <a:lstStyle/>
        <a:p>
          <a:endParaRPr lang="es-MX"/>
        </a:p>
      </dgm:t>
    </dgm:pt>
    <dgm:pt modelId="{71AE14A8-44EE-4960-977A-DDA9BB2E1DAD}" type="sibTrans" cxnId="{947FD0A5-9458-4497-AAC5-833096DE7B9C}">
      <dgm:prSet/>
      <dgm:spPr/>
      <dgm:t>
        <a:bodyPr/>
        <a:lstStyle/>
        <a:p>
          <a:endParaRPr lang="es-MX"/>
        </a:p>
      </dgm:t>
    </dgm:pt>
    <dgm:pt modelId="{0F76D541-96DE-4E0F-B06C-3F862FD3E822}" type="pres">
      <dgm:prSet presAssocID="{48EFB4B0-1E67-4425-87E5-E302BDCB13EE}" presName="linearFlow" presStyleCnt="0">
        <dgm:presLayoutVars>
          <dgm:dir/>
          <dgm:animLvl val="lvl"/>
          <dgm:resizeHandles/>
        </dgm:presLayoutVars>
      </dgm:prSet>
      <dgm:spPr/>
    </dgm:pt>
    <dgm:pt modelId="{A34EA66C-9B52-40F3-9B3E-F3BC11BAE5D0}" type="pres">
      <dgm:prSet presAssocID="{A063D8A8-777B-45C9-934B-5D481705B612}" presName="compositeNode" presStyleCnt="0">
        <dgm:presLayoutVars>
          <dgm:bulletEnabled val="1"/>
        </dgm:presLayoutVars>
      </dgm:prSet>
      <dgm:spPr/>
    </dgm:pt>
    <dgm:pt modelId="{B844B8B6-71D1-4185-8A0D-0401DD279112}" type="pres">
      <dgm:prSet presAssocID="{A063D8A8-777B-45C9-934B-5D481705B612}" presName="imag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abla de decisiones con relleno sólido"/>
        </a:ext>
      </dgm:extLst>
    </dgm:pt>
    <dgm:pt modelId="{87C46577-3AB6-43E4-84D8-C65A8F79C53B}" type="pres">
      <dgm:prSet presAssocID="{A063D8A8-777B-45C9-934B-5D481705B612}" presName="childNode" presStyleLbl="node1" presStyleIdx="0" presStyleCnt="3">
        <dgm:presLayoutVars>
          <dgm:bulletEnabled val="1"/>
        </dgm:presLayoutVars>
      </dgm:prSet>
      <dgm:spPr/>
    </dgm:pt>
    <dgm:pt modelId="{A2CEEDFD-CAC4-4F96-8BCF-CAEF45833CAC}" type="pres">
      <dgm:prSet presAssocID="{A063D8A8-777B-45C9-934B-5D481705B612}" presName="parentNode" presStyleLbl="revTx" presStyleIdx="0" presStyleCnt="3">
        <dgm:presLayoutVars>
          <dgm:chMax val="0"/>
          <dgm:bulletEnabled val="1"/>
        </dgm:presLayoutVars>
      </dgm:prSet>
      <dgm:spPr/>
    </dgm:pt>
    <dgm:pt modelId="{3B7600C5-5640-4FFD-AAEC-963F21CFE25C}" type="pres">
      <dgm:prSet presAssocID="{C155BB3F-50DF-4A1F-B8B2-5BCED709D044}" presName="sibTrans" presStyleCnt="0"/>
      <dgm:spPr/>
    </dgm:pt>
    <dgm:pt modelId="{21D13682-7560-419F-A20E-DF14F4B1740D}" type="pres">
      <dgm:prSet presAssocID="{F4E4FAAB-970A-4B0B-BFE2-7EF94677A37D}" presName="compositeNode" presStyleCnt="0">
        <dgm:presLayoutVars>
          <dgm:bulletEnabled val="1"/>
        </dgm:presLayoutVars>
      </dgm:prSet>
      <dgm:spPr/>
    </dgm:pt>
    <dgm:pt modelId="{66E0BBDD-802E-4C07-A09A-CF34E41E4AC9}" type="pres">
      <dgm:prSet presAssocID="{F4E4FAAB-970A-4B0B-BFE2-7EF94677A37D}" presName="imag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Ábaco con relleno sólido"/>
        </a:ext>
      </dgm:extLst>
    </dgm:pt>
    <dgm:pt modelId="{0C631868-619A-4101-A200-60159E928583}" type="pres">
      <dgm:prSet presAssocID="{F4E4FAAB-970A-4B0B-BFE2-7EF94677A37D}" presName="childNode" presStyleLbl="node1" presStyleIdx="1" presStyleCnt="3" custLinFactNeighborX="-335" custLinFactNeighborY="-246">
        <dgm:presLayoutVars>
          <dgm:bulletEnabled val="1"/>
        </dgm:presLayoutVars>
      </dgm:prSet>
      <dgm:spPr/>
    </dgm:pt>
    <dgm:pt modelId="{96FF6173-D639-4536-ACCF-EE034AF7D00D}" type="pres">
      <dgm:prSet presAssocID="{F4E4FAAB-970A-4B0B-BFE2-7EF94677A37D}" presName="parentNode" presStyleLbl="revTx" presStyleIdx="1" presStyleCnt="3">
        <dgm:presLayoutVars>
          <dgm:chMax val="0"/>
          <dgm:bulletEnabled val="1"/>
        </dgm:presLayoutVars>
      </dgm:prSet>
      <dgm:spPr/>
    </dgm:pt>
    <dgm:pt modelId="{6637188E-1C47-41B9-8BEF-743B9747AD86}" type="pres">
      <dgm:prSet presAssocID="{599958F5-55D1-45BD-85E2-93A3C379BF74}" presName="sibTrans" presStyleCnt="0"/>
      <dgm:spPr/>
    </dgm:pt>
    <dgm:pt modelId="{583C83D1-A23D-491A-9FF3-E89A00389699}" type="pres">
      <dgm:prSet presAssocID="{BAFB3124-2F3D-4794-9122-7CBBDA7C3775}" presName="compositeNode" presStyleCnt="0">
        <dgm:presLayoutVars>
          <dgm:bulletEnabled val="1"/>
        </dgm:presLayoutVars>
      </dgm:prSet>
      <dgm:spPr/>
    </dgm:pt>
    <dgm:pt modelId="{45C166B5-95A5-41C8-ACF1-A91C3DA48343}" type="pres">
      <dgm:prSet presAssocID="{BAFB3124-2F3D-4794-9122-7CBBDA7C3775}" presName="imag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lujo de trabajo con relleno sólido"/>
        </a:ext>
      </dgm:extLst>
    </dgm:pt>
    <dgm:pt modelId="{E38A7549-DEA4-4C02-A374-899293BD8A59}" type="pres">
      <dgm:prSet presAssocID="{BAFB3124-2F3D-4794-9122-7CBBDA7C3775}" presName="childNode" presStyleLbl="node1" presStyleIdx="2" presStyleCnt="3">
        <dgm:presLayoutVars>
          <dgm:bulletEnabled val="1"/>
        </dgm:presLayoutVars>
      </dgm:prSet>
      <dgm:spPr/>
    </dgm:pt>
    <dgm:pt modelId="{8E1D104B-1E66-4E86-82BC-735EAC71293E}" type="pres">
      <dgm:prSet presAssocID="{BAFB3124-2F3D-4794-9122-7CBBDA7C3775}" presName="parentNode" presStyleLbl="revTx" presStyleIdx="2" presStyleCnt="3">
        <dgm:presLayoutVars>
          <dgm:chMax val="0"/>
          <dgm:bulletEnabled val="1"/>
        </dgm:presLayoutVars>
      </dgm:prSet>
      <dgm:spPr/>
    </dgm:pt>
  </dgm:ptLst>
  <dgm:cxnLst>
    <dgm:cxn modelId="{526B5700-9657-406A-932B-1068A213AD42}" srcId="{A063D8A8-777B-45C9-934B-5D481705B612}" destId="{09F5DE46-BAF7-4D99-8BB3-B2EEC3BD1D3C}" srcOrd="1" destOrd="0" parTransId="{24D50D15-05CF-4283-86D6-74A73FC64B99}" sibTransId="{A184CF04-4C74-40E6-AFD1-960A5858F6BE}"/>
    <dgm:cxn modelId="{B2047701-14D4-43D8-A4A4-9CFDC91C8447}" type="presOf" srcId="{54AA71E6-5189-4F5F-A901-A328CC69C163}" destId="{0C631868-619A-4101-A200-60159E928583}" srcOrd="0" destOrd="2" presId="urn:microsoft.com/office/officeart/2005/8/layout/hList2"/>
    <dgm:cxn modelId="{0D0FBC07-B6B2-4388-92FD-775F7AA74310}" type="presOf" srcId="{C88E9BE8-AE8A-4ED8-8062-8690772FB907}" destId="{87C46577-3AB6-43E4-84D8-C65A8F79C53B}" srcOrd="0" destOrd="0" presId="urn:microsoft.com/office/officeart/2005/8/layout/hList2"/>
    <dgm:cxn modelId="{0CD34618-2EFF-4918-B557-06857BC028C1}" type="presOf" srcId="{A78989A3-0CF1-4BF5-BFFD-DFC62AEB0367}" destId="{0C631868-619A-4101-A200-60159E928583}" srcOrd="0" destOrd="1" presId="urn:microsoft.com/office/officeart/2005/8/layout/hList2"/>
    <dgm:cxn modelId="{3E62E346-EE64-4536-BE6C-95DEEBE6EDC2}" srcId="{F4E4FAAB-970A-4B0B-BFE2-7EF94677A37D}" destId="{54AA71E6-5189-4F5F-A901-A328CC69C163}" srcOrd="2" destOrd="0" parTransId="{9C1FD98A-168E-4393-B11E-7E2BDEC06BF5}" sibTransId="{7F123379-A9AF-4C82-A9A1-9CA061796798}"/>
    <dgm:cxn modelId="{0E2D806B-0454-4FFB-97D7-A897F15FD95C}" srcId="{BAFB3124-2F3D-4794-9122-7CBBDA7C3775}" destId="{A10676B5-9D68-4A12-8B04-3569A674C45B}" srcOrd="0" destOrd="0" parTransId="{2FB332B1-1FF1-4A0C-AEE2-3160516BEF15}" sibTransId="{5F29D2E0-EE26-4D9E-A30F-D2130D117C8E}"/>
    <dgm:cxn modelId="{5514BB6E-6E15-446E-95F8-EBE0701F909E}" srcId="{F4E4FAAB-970A-4B0B-BFE2-7EF94677A37D}" destId="{55680190-726D-434B-9C6C-B396742AD5F0}" srcOrd="0" destOrd="0" parTransId="{A7E7FFF2-2088-4A3E-826E-69623551000E}" sibTransId="{13D4278E-CB7F-4D04-9EAD-18E48726CDB0}"/>
    <dgm:cxn modelId="{6D86EC54-1854-4F64-8EFD-E5AE0044ED45}" type="presOf" srcId="{A10676B5-9D68-4A12-8B04-3569A674C45B}" destId="{E38A7549-DEA4-4C02-A374-899293BD8A59}" srcOrd="0" destOrd="0" presId="urn:microsoft.com/office/officeart/2005/8/layout/hList2"/>
    <dgm:cxn modelId="{88E9935A-59C1-4FCC-8BCC-908B8E29F8DC}" type="presOf" srcId="{A063D8A8-777B-45C9-934B-5D481705B612}" destId="{A2CEEDFD-CAC4-4F96-8BCF-CAEF45833CAC}" srcOrd="0" destOrd="0" presId="urn:microsoft.com/office/officeart/2005/8/layout/hList2"/>
    <dgm:cxn modelId="{7F2BB07D-A095-43D4-85DD-62C517C87C80}" type="presOf" srcId="{F4E4FAAB-970A-4B0B-BFE2-7EF94677A37D}" destId="{96FF6173-D639-4536-ACCF-EE034AF7D00D}" srcOrd="0" destOrd="0" presId="urn:microsoft.com/office/officeart/2005/8/layout/hList2"/>
    <dgm:cxn modelId="{D315D680-3F6F-4F2C-87C9-DBA4D76E6606}" type="presOf" srcId="{48EFB4B0-1E67-4425-87E5-E302BDCB13EE}" destId="{0F76D541-96DE-4E0F-B06C-3F862FD3E822}" srcOrd="0" destOrd="0" presId="urn:microsoft.com/office/officeart/2005/8/layout/hList2"/>
    <dgm:cxn modelId="{F2102388-7818-405B-8E8D-AC580F634748}" srcId="{48EFB4B0-1E67-4425-87E5-E302BDCB13EE}" destId="{A063D8A8-777B-45C9-934B-5D481705B612}" srcOrd="0" destOrd="0" parTransId="{15B08998-F339-491B-87CF-9D2A8C531D77}" sibTransId="{C155BB3F-50DF-4A1F-B8B2-5BCED709D044}"/>
    <dgm:cxn modelId="{A17C088F-5925-40C3-9782-E5705ABB2AED}" srcId="{BAFB3124-2F3D-4794-9122-7CBBDA7C3775}" destId="{8FCC19D4-74E5-4FDA-9A2B-94ED7BD2462A}" srcOrd="1" destOrd="0" parTransId="{D26B5024-8100-48D1-9AF5-B75C2B86BBAF}" sibTransId="{40D0CA53-DB36-427F-B671-11310810093C}"/>
    <dgm:cxn modelId="{7D6C079F-FBA1-4E62-93A8-695E5E1A3E01}" srcId="{A063D8A8-777B-45C9-934B-5D481705B612}" destId="{C88E9BE8-AE8A-4ED8-8062-8690772FB907}" srcOrd="0" destOrd="0" parTransId="{FCC28E86-B03C-4D13-BD89-E7249514AEFC}" sibTransId="{158F01D4-D845-4E0A-A500-3A1B3E82DD64}"/>
    <dgm:cxn modelId="{947FD0A5-9458-4497-AAC5-833096DE7B9C}" srcId="{BAFB3124-2F3D-4794-9122-7CBBDA7C3775}" destId="{DE367404-CF98-468F-B287-2A03A34B1D76}" srcOrd="2" destOrd="0" parTransId="{E3F16FE9-4068-42C5-866F-C80382C3CFE2}" sibTransId="{71AE14A8-44EE-4960-977A-DDA9BB2E1DAD}"/>
    <dgm:cxn modelId="{B6D48DC6-6F8F-4182-ACE1-13B02A997DC0}" srcId="{48EFB4B0-1E67-4425-87E5-E302BDCB13EE}" destId="{BAFB3124-2F3D-4794-9122-7CBBDA7C3775}" srcOrd="2" destOrd="0" parTransId="{E2C67386-CBEA-4AE7-B0A0-85D23FF15BFF}" sibTransId="{6D0B71C7-F5CA-455F-A62E-8FF53A819DA7}"/>
    <dgm:cxn modelId="{E180FDCB-5493-4D9B-A5AF-E2791D7725EA}" type="presOf" srcId="{8FCC19D4-74E5-4FDA-9A2B-94ED7BD2462A}" destId="{E38A7549-DEA4-4C02-A374-899293BD8A59}" srcOrd="0" destOrd="1" presId="urn:microsoft.com/office/officeart/2005/8/layout/hList2"/>
    <dgm:cxn modelId="{22AD04CF-BC4C-4B14-947A-FBE2A4A568D1}" srcId="{F4E4FAAB-970A-4B0B-BFE2-7EF94677A37D}" destId="{A78989A3-0CF1-4BF5-BFFD-DFC62AEB0367}" srcOrd="1" destOrd="0" parTransId="{87CF494F-89BA-4450-838B-714608BAC172}" sibTransId="{F4233120-3939-469E-BAE4-BA68B1CEA1DA}"/>
    <dgm:cxn modelId="{63C802D2-50AD-49C8-A356-225011F3C4F2}" srcId="{F4E4FAAB-970A-4B0B-BFE2-7EF94677A37D}" destId="{50BD4404-A4E4-4AD3-8A17-C832AA000271}" srcOrd="3" destOrd="0" parTransId="{C03A4A27-C6F5-4D59-B4F6-4F24E857CCD4}" sibTransId="{9F66E8D5-4497-4375-B93A-D099CA0A9A80}"/>
    <dgm:cxn modelId="{446576D3-F5F6-4B2C-A92B-722AD2836317}" srcId="{48EFB4B0-1E67-4425-87E5-E302BDCB13EE}" destId="{F4E4FAAB-970A-4B0B-BFE2-7EF94677A37D}" srcOrd="1" destOrd="0" parTransId="{6FCAACC8-285D-4547-A5B1-B0C4DF8193D6}" sibTransId="{599958F5-55D1-45BD-85E2-93A3C379BF74}"/>
    <dgm:cxn modelId="{B371D7D5-2C58-438B-8F6C-778286F1CF55}" type="presOf" srcId="{DE367404-CF98-468F-B287-2A03A34B1D76}" destId="{E38A7549-DEA4-4C02-A374-899293BD8A59}" srcOrd="0" destOrd="2" presId="urn:microsoft.com/office/officeart/2005/8/layout/hList2"/>
    <dgm:cxn modelId="{AD8833D9-DB89-44E5-A9E5-04F2596954B2}" type="presOf" srcId="{55680190-726D-434B-9C6C-B396742AD5F0}" destId="{0C631868-619A-4101-A200-60159E928583}" srcOrd="0" destOrd="0" presId="urn:microsoft.com/office/officeart/2005/8/layout/hList2"/>
    <dgm:cxn modelId="{4ACA56E0-C1BA-41B6-A7D7-EB9E540B1E7C}" type="presOf" srcId="{BAFB3124-2F3D-4794-9122-7CBBDA7C3775}" destId="{8E1D104B-1E66-4E86-82BC-735EAC71293E}" srcOrd="0" destOrd="0" presId="urn:microsoft.com/office/officeart/2005/8/layout/hList2"/>
    <dgm:cxn modelId="{A2CE06EF-B25A-4AD1-8B64-FA97354EF57B}" type="presOf" srcId="{09F5DE46-BAF7-4D99-8BB3-B2EEC3BD1D3C}" destId="{87C46577-3AB6-43E4-84D8-C65A8F79C53B}" srcOrd="0" destOrd="1" presId="urn:microsoft.com/office/officeart/2005/8/layout/hList2"/>
    <dgm:cxn modelId="{31AE7FF1-2898-4BAB-B9FE-715D32462765}" type="presOf" srcId="{50BD4404-A4E4-4AD3-8A17-C832AA000271}" destId="{0C631868-619A-4101-A200-60159E928583}" srcOrd="0" destOrd="3" presId="urn:microsoft.com/office/officeart/2005/8/layout/hList2"/>
    <dgm:cxn modelId="{B047F18B-2103-4EE3-BCBC-B67EC9CEDBC4}" type="presParOf" srcId="{0F76D541-96DE-4E0F-B06C-3F862FD3E822}" destId="{A34EA66C-9B52-40F3-9B3E-F3BC11BAE5D0}" srcOrd="0" destOrd="0" presId="urn:microsoft.com/office/officeart/2005/8/layout/hList2"/>
    <dgm:cxn modelId="{B1AAB4BB-3D08-4ACB-B20F-4019360646C6}" type="presParOf" srcId="{A34EA66C-9B52-40F3-9B3E-F3BC11BAE5D0}" destId="{B844B8B6-71D1-4185-8A0D-0401DD279112}" srcOrd="0" destOrd="0" presId="urn:microsoft.com/office/officeart/2005/8/layout/hList2"/>
    <dgm:cxn modelId="{2490B79A-8312-46CC-ACE9-F24FC4241347}" type="presParOf" srcId="{A34EA66C-9B52-40F3-9B3E-F3BC11BAE5D0}" destId="{87C46577-3AB6-43E4-84D8-C65A8F79C53B}" srcOrd="1" destOrd="0" presId="urn:microsoft.com/office/officeart/2005/8/layout/hList2"/>
    <dgm:cxn modelId="{D4CBEC46-AE2E-47F9-A571-05480E26205F}" type="presParOf" srcId="{A34EA66C-9B52-40F3-9B3E-F3BC11BAE5D0}" destId="{A2CEEDFD-CAC4-4F96-8BCF-CAEF45833CAC}" srcOrd="2" destOrd="0" presId="urn:microsoft.com/office/officeart/2005/8/layout/hList2"/>
    <dgm:cxn modelId="{07D81660-ADA9-4750-912F-74A2DD124E9D}" type="presParOf" srcId="{0F76D541-96DE-4E0F-B06C-3F862FD3E822}" destId="{3B7600C5-5640-4FFD-AAEC-963F21CFE25C}" srcOrd="1" destOrd="0" presId="urn:microsoft.com/office/officeart/2005/8/layout/hList2"/>
    <dgm:cxn modelId="{649C0C5C-E88E-43EC-BDD2-065CE26DBE72}" type="presParOf" srcId="{0F76D541-96DE-4E0F-B06C-3F862FD3E822}" destId="{21D13682-7560-419F-A20E-DF14F4B1740D}" srcOrd="2" destOrd="0" presId="urn:microsoft.com/office/officeart/2005/8/layout/hList2"/>
    <dgm:cxn modelId="{6C0655A4-7947-407D-8B30-907E969C35A2}" type="presParOf" srcId="{21D13682-7560-419F-A20E-DF14F4B1740D}" destId="{66E0BBDD-802E-4C07-A09A-CF34E41E4AC9}" srcOrd="0" destOrd="0" presId="urn:microsoft.com/office/officeart/2005/8/layout/hList2"/>
    <dgm:cxn modelId="{6719863B-222C-411F-A67A-31F5B60B4402}" type="presParOf" srcId="{21D13682-7560-419F-A20E-DF14F4B1740D}" destId="{0C631868-619A-4101-A200-60159E928583}" srcOrd="1" destOrd="0" presId="urn:microsoft.com/office/officeart/2005/8/layout/hList2"/>
    <dgm:cxn modelId="{5F95B466-0AF5-49C2-8FC4-386D1DE6BD7F}" type="presParOf" srcId="{21D13682-7560-419F-A20E-DF14F4B1740D}" destId="{96FF6173-D639-4536-ACCF-EE034AF7D00D}" srcOrd="2" destOrd="0" presId="urn:microsoft.com/office/officeart/2005/8/layout/hList2"/>
    <dgm:cxn modelId="{D194A70C-B537-4936-943F-747E5A0BFA85}" type="presParOf" srcId="{0F76D541-96DE-4E0F-B06C-3F862FD3E822}" destId="{6637188E-1C47-41B9-8BEF-743B9747AD86}" srcOrd="3" destOrd="0" presId="urn:microsoft.com/office/officeart/2005/8/layout/hList2"/>
    <dgm:cxn modelId="{0294E636-34CC-4B50-84CB-555C5D9305C3}" type="presParOf" srcId="{0F76D541-96DE-4E0F-B06C-3F862FD3E822}" destId="{583C83D1-A23D-491A-9FF3-E89A00389699}" srcOrd="4" destOrd="0" presId="urn:microsoft.com/office/officeart/2005/8/layout/hList2"/>
    <dgm:cxn modelId="{C739CA93-101D-4AA3-932B-3D2BE3F16319}" type="presParOf" srcId="{583C83D1-A23D-491A-9FF3-E89A00389699}" destId="{45C166B5-95A5-41C8-ACF1-A91C3DA48343}" srcOrd="0" destOrd="0" presId="urn:microsoft.com/office/officeart/2005/8/layout/hList2"/>
    <dgm:cxn modelId="{41A6203E-33DF-4DE2-8C4C-A3FC31E98EED}" type="presParOf" srcId="{583C83D1-A23D-491A-9FF3-E89A00389699}" destId="{E38A7549-DEA4-4C02-A374-899293BD8A59}" srcOrd="1" destOrd="0" presId="urn:microsoft.com/office/officeart/2005/8/layout/hList2"/>
    <dgm:cxn modelId="{E3610BA9-5FB7-425C-B018-8DDC5660D237}" type="presParOf" srcId="{583C83D1-A23D-491A-9FF3-E89A00389699}" destId="{8E1D104B-1E66-4E86-82BC-735EAC71293E}"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EFB4B0-1E67-4425-87E5-E302BDCB13EE}"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s-MX"/>
        </a:p>
      </dgm:t>
    </dgm:pt>
    <dgm:pt modelId="{A063D8A8-777B-45C9-934B-5D481705B612}">
      <dgm:prSet phldrT="[Texto]"/>
      <dgm:spPr/>
      <dgm:t>
        <a:bodyPr/>
        <a:lstStyle/>
        <a:p>
          <a:r>
            <a:rPr lang="es-MX" dirty="0"/>
            <a:t>Organización de datos</a:t>
          </a:r>
        </a:p>
      </dgm:t>
    </dgm:pt>
    <dgm:pt modelId="{15B08998-F339-491B-87CF-9D2A8C531D77}" type="parTrans" cxnId="{F2102388-7818-405B-8E8D-AC580F634748}">
      <dgm:prSet/>
      <dgm:spPr/>
      <dgm:t>
        <a:bodyPr/>
        <a:lstStyle/>
        <a:p>
          <a:endParaRPr lang="es-MX"/>
        </a:p>
      </dgm:t>
    </dgm:pt>
    <dgm:pt modelId="{C155BB3F-50DF-4A1F-B8B2-5BCED709D044}" type="sibTrans" cxnId="{F2102388-7818-405B-8E8D-AC580F634748}">
      <dgm:prSet/>
      <dgm:spPr/>
      <dgm:t>
        <a:bodyPr/>
        <a:lstStyle/>
        <a:p>
          <a:endParaRPr lang="es-MX"/>
        </a:p>
      </dgm:t>
    </dgm:pt>
    <dgm:pt modelId="{C88E9BE8-AE8A-4ED8-8062-8690772FB907}">
      <dgm:prSet phldrT="[Texto]"/>
      <dgm:spPr/>
      <dgm:t>
        <a:bodyPr/>
        <a:lstStyle/>
        <a:p>
          <a:r>
            <a:rPr lang="es-MX" dirty="0">
              <a:latin typeface="Arial Black" panose="020B0A04020102020204" pitchFamily="34" charset="0"/>
            </a:rPr>
            <a:t>Arreglos</a:t>
          </a:r>
        </a:p>
      </dgm:t>
    </dgm:pt>
    <dgm:pt modelId="{FCC28E86-B03C-4D13-BD89-E7249514AEFC}" type="parTrans" cxnId="{7D6C079F-FBA1-4E62-93A8-695E5E1A3E01}">
      <dgm:prSet/>
      <dgm:spPr/>
      <dgm:t>
        <a:bodyPr/>
        <a:lstStyle/>
        <a:p>
          <a:endParaRPr lang="es-MX"/>
        </a:p>
      </dgm:t>
    </dgm:pt>
    <dgm:pt modelId="{158F01D4-D845-4E0A-A500-3A1B3E82DD64}" type="sibTrans" cxnId="{7D6C079F-FBA1-4E62-93A8-695E5E1A3E01}">
      <dgm:prSet/>
      <dgm:spPr/>
      <dgm:t>
        <a:bodyPr/>
        <a:lstStyle/>
        <a:p>
          <a:endParaRPr lang="es-MX"/>
        </a:p>
      </dgm:t>
    </dgm:pt>
    <dgm:pt modelId="{F4E4FAAB-970A-4B0B-BFE2-7EF94677A37D}">
      <dgm:prSet phldrT="[Texto]"/>
      <dgm:spPr/>
      <dgm:t>
        <a:bodyPr/>
        <a:lstStyle/>
        <a:p>
          <a:r>
            <a:rPr lang="es-MX" dirty="0"/>
            <a:t>Modularidad</a:t>
          </a:r>
        </a:p>
      </dgm:t>
    </dgm:pt>
    <dgm:pt modelId="{6FCAACC8-285D-4547-A5B1-B0C4DF8193D6}" type="parTrans" cxnId="{446576D3-F5F6-4B2C-A92B-722AD2836317}">
      <dgm:prSet/>
      <dgm:spPr/>
      <dgm:t>
        <a:bodyPr/>
        <a:lstStyle/>
        <a:p>
          <a:endParaRPr lang="es-MX"/>
        </a:p>
      </dgm:t>
    </dgm:pt>
    <dgm:pt modelId="{599958F5-55D1-45BD-85E2-93A3C379BF74}" type="sibTrans" cxnId="{446576D3-F5F6-4B2C-A92B-722AD2836317}">
      <dgm:prSet/>
      <dgm:spPr/>
      <dgm:t>
        <a:bodyPr/>
        <a:lstStyle/>
        <a:p>
          <a:endParaRPr lang="es-MX"/>
        </a:p>
      </dgm:t>
    </dgm:pt>
    <dgm:pt modelId="{55680190-726D-434B-9C6C-B396742AD5F0}">
      <dgm:prSet phldrT="[Texto]"/>
      <dgm:spPr/>
      <dgm:t>
        <a:bodyPr/>
        <a:lstStyle/>
        <a:p>
          <a:endParaRPr lang="es-MX" dirty="0">
            <a:latin typeface="Arial Black" panose="020B0A04020102020204" pitchFamily="34" charset="0"/>
          </a:endParaRPr>
        </a:p>
      </dgm:t>
    </dgm:pt>
    <dgm:pt modelId="{A7E7FFF2-2088-4A3E-826E-69623551000E}" type="parTrans" cxnId="{5514BB6E-6E15-446E-95F8-EBE0701F909E}">
      <dgm:prSet/>
      <dgm:spPr/>
      <dgm:t>
        <a:bodyPr/>
        <a:lstStyle/>
        <a:p>
          <a:endParaRPr lang="es-MX"/>
        </a:p>
      </dgm:t>
    </dgm:pt>
    <dgm:pt modelId="{13D4278E-CB7F-4D04-9EAD-18E48726CDB0}" type="sibTrans" cxnId="{5514BB6E-6E15-446E-95F8-EBE0701F909E}">
      <dgm:prSet/>
      <dgm:spPr/>
      <dgm:t>
        <a:bodyPr/>
        <a:lstStyle/>
        <a:p>
          <a:endParaRPr lang="es-MX"/>
        </a:p>
      </dgm:t>
    </dgm:pt>
    <dgm:pt modelId="{BAFB3124-2F3D-4794-9122-7CBBDA7C3775}">
      <dgm:prSet phldrT="[Texto]"/>
      <dgm:spPr/>
      <dgm:t>
        <a:bodyPr/>
        <a:lstStyle/>
        <a:p>
          <a:endParaRPr lang="es-MX" dirty="0"/>
        </a:p>
      </dgm:t>
    </dgm:pt>
    <dgm:pt modelId="{E2C67386-CBEA-4AE7-B0A0-85D23FF15BFF}" type="parTrans" cxnId="{B6D48DC6-6F8F-4182-ACE1-13B02A997DC0}">
      <dgm:prSet/>
      <dgm:spPr/>
      <dgm:t>
        <a:bodyPr/>
        <a:lstStyle/>
        <a:p>
          <a:endParaRPr lang="es-MX"/>
        </a:p>
      </dgm:t>
    </dgm:pt>
    <dgm:pt modelId="{6D0B71C7-F5CA-455F-A62E-8FF53A819DA7}" type="sibTrans" cxnId="{B6D48DC6-6F8F-4182-ACE1-13B02A997DC0}">
      <dgm:prSet/>
      <dgm:spPr/>
      <dgm:t>
        <a:bodyPr/>
        <a:lstStyle/>
        <a:p>
          <a:endParaRPr lang="es-MX"/>
        </a:p>
      </dgm:t>
    </dgm:pt>
    <dgm:pt modelId="{A9673D0F-DBC5-400C-A27D-28C9FB63CF88}">
      <dgm:prSet/>
      <dgm:spPr/>
      <dgm:t>
        <a:bodyPr/>
        <a:lstStyle/>
        <a:p>
          <a:r>
            <a:rPr lang="es-MX" dirty="0">
              <a:latin typeface="Arial Black" panose="020B0A04020102020204" pitchFamily="34" charset="0"/>
            </a:rPr>
            <a:t>Unidimensionales</a:t>
          </a:r>
        </a:p>
      </dgm:t>
    </dgm:pt>
    <dgm:pt modelId="{63749BF1-C34C-44B5-B0E7-A0605ECCEE92}" type="parTrans" cxnId="{C77B4DF3-45F9-4ECE-8E75-5DCF79CE3DEB}">
      <dgm:prSet/>
      <dgm:spPr/>
      <dgm:t>
        <a:bodyPr/>
        <a:lstStyle/>
        <a:p>
          <a:endParaRPr lang="es-MX"/>
        </a:p>
      </dgm:t>
    </dgm:pt>
    <dgm:pt modelId="{8BF4BA97-DF3D-48B2-96F4-73E7A09593F7}" type="sibTrans" cxnId="{C77B4DF3-45F9-4ECE-8E75-5DCF79CE3DEB}">
      <dgm:prSet/>
      <dgm:spPr/>
      <dgm:t>
        <a:bodyPr/>
        <a:lstStyle/>
        <a:p>
          <a:endParaRPr lang="es-MX"/>
        </a:p>
      </dgm:t>
    </dgm:pt>
    <dgm:pt modelId="{586AC5F8-847C-42EE-BB22-43771591AD89}">
      <dgm:prSet/>
      <dgm:spPr/>
      <dgm:t>
        <a:bodyPr/>
        <a:lstStyle/>
        <a:p>
          <a:r>
            <a:rPr lang="es-MX" dirty="0">
              <a:latin typeface="Arial Black" panose="020B0A04020102020204" pitchFamily="34" charset="0"/>
            </a:rPr>
            <a:t> Multidimensionales</a:t>
          </a:r>
        </a:p>
      </dgm:t>
    </dgm:pt>
    <dgm:pt modelId="{3785C04D-1FAB-4CD8-A5EE-B87A7E97C774}" type="parTrans" cxnId="{CDC44E92-805D-42F9-A2D0-694BC8A4E671}">
      <dgm:prSet/>
      <dgm:spPr/>
      <dgm:t>
        <a:bodyPr/>
        <a:lstStyle/>
        <a:p>
          <a:endParaRPr lang="es-MX"/>
        </a:p>
      </dgm:t>
    </dgm:pt>
    <dgm:pt modelId="{1C9B8EB8-CCB8-4B76-9A40-56EA55932857}" type="sibTrans" cxnId="{CDC44E92-805D-42F9-A2D0-694BC8A4E671}">
      <dgm:prSet/>
      <dgm:spPr/>
      <dgm:t>
        <a:bodyPr/>
        <a:lstStyle/>
        <a:p>
          <a:endParaRPr lang="es-MX"/>
        </a:p>
      </dgm:t>
    </dgm:pt>
    <dgm:pt modelId="{85DE84C6-CCE4-4CEB-A1AF-E76E09030792}">
      <dgm:prSet/>
      <dgm:spPr/>
      <dgm:t>
        <a:bodyPr/>
        <a:lstStyle/>
        <a:p>
          <a:r>
            <a:rPr lang="es-ES" dirty="0">
              <a:latin typeface="Arial Black" panose="020B0A04020102020204" pitchFamily="34" charset="0"/>
            </a:rPr>
            <a:t>Funciones</a:t>
          </a:r>
          <a:endParaRPr lang="es-MX" dirty="0">
            <a:latin typeface="Arial Black" panose="020B0A04020102020204" pitchFamily="34" charset="0"/>
          </a:endParaRPr>
        </a:p>
      </dgm:t>
    </dgm:pt>
    <dgm:pt modelId="{7D9255DC-F2DD-4195-9389-593189210057}" type="parTrans" cxnId="{C5569BFE-625D-49FF-A069-17ACADC96554}">
      <dgm:prSet/>
      <dgm:spPr/>
      <dgm:t>
        <a:bodyPr/>
        <a:lstStyle/>
        <a:p>
          <a:endParaRPr lang="es-MX"/>
        </a:p>
      </dgm:t>
    </dgm:pt>
    <dgm:pt modelId="{95E734CD-5375-4B35-81C7-499CA2F8D880}" type="sibTrans" cxnId="{C5569BFE-625D-49FF-A069-17ACADC96554}">
      <dgm:prSet/>
      <dgm:spPr/>
      <dgm:t>
        <a:bodyPr/>
        <a:lstStyle/>
        <a:p>
          <a:endParaRPr lang="es-MX"/>
        </a:p>
      </dgm:t>
    </dgm:pt>
    <dgm:pt modelId="{0F76D541-96DE-4E0F-B06C-3F862FD3E822}" type="pres">
      <dgm:prSet presAssocID="{48EFB4B0-1E67-4425-87E5-E302BDCB13EE}" presName="linearFlow" presStyleCnt="0">
        <dgm:presLayoutVars>
          <dgm:dir/>
          <dgm:animLvl val="lvl"/>
          <dgm:resizeHandles/>
        </dgm:presLayoutVars>
      </dgm:prSet>
      <dgm:spPr/>
    </dgm:pt>
    <dgm:pt modelId="{A34EA66C-9B52-40F3-9B3E-F3BC11BAE5D0}" type="pres">
      <dgm:prSet presAssocID="{A063D8A8-777B-45C9-934B-5D481705B612}" presName="compositeNode" presStyleCnt="0">
        <dgm:presLayoutVars>
          <dgm:bulletEnabled val="1"/>
        </dgm:presLayoutVars>
      </dgm:prSet>
      <dgm:spPr/>
    </dgm:pt>
    <dgm:pt modelId="{B844B8B6-71D1-4185-8A0D-0401DD279112}" type="pres">
      <dgm:prSet presAssocID="{A063D8A8-777B-45C9-934B-5D481705B612}" presName="imag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abla de decisiones con relleno sólido"/>
        </a:ext>
      </dgm:extLst>
    </dgm:pt>
    <dgm:pt modelId="{87C46577-3AB6-43E4-84D8-C65A8F79C53B}" type="pres">
      <dgm:prSet presAssocID="{A063D8A8-777B-45C9-934B-5D481705B612}" presName="childNode" presStyleLbl="node1" presStyleIdx="0" presStyleCnt="3">
        <dgm:presLayoutVars>
          <dgm:bulletEnabled val="1"/>
        </dgm:presLayoutVars>
      </dgm:prSet>
      <dgm:spPr/>
    </dgm:pt>
    <dgm:pt modelId="{A2CEEDFD-CAC4-4F96-8BCF-CAEF45833CAC}" type="pres">
      <dgm:prSet presAssocID="{A063D8A8-777B-45C9-934B-5D481705B612}" presName="parentNode" presStyleLbl="revTx" presStyleIdx="0" presStyleCnt="3">
        <dgm:presLayoutVars>
          <dgm:chMax val="0"/>
          <dgm:bulletEnabled val="1"/>
        </dgm:presLayoutVars>
      </dgm:prSet>
      <dgm:spPr/>
    </dgm:pt>
    <dgm:pt modelId="{3B7600C5-5640-4FFD-AAEC-963F21CFE25C}" type="pres">
      <dgm:prSet presAssocID="{C155BB3F-50DF-4A1F-B8B2-5BCED709D044}" presName="sibTrans" presStyleCnt="0"/>
      <dgm:spPr/>
    </dgm:pt>
    <dgm:pt modelId="{21D13682-7560-419F-A20E-DF14F4B1740D}" type="pres">
      <dgm:prSet presAssocID="{F4E4FAAB-970A-4B0B-BFE2-7EF94677A37D}" presName="compositeNode" presStyleCnt="0">
        <dgm:presLayoutVars>
          <dgm:bulletEnabled val="1"/>
        </dgm:presLayoutVars>
      </dgm:prSet>
      <dgm:spPr/>
    </dgm:pt>
    <dgm:pt modelId="{66E0BBDD-802E-4C07-A09A-CF34E41E4AC9}" type="pres">
      <dgm:prSet presAssocID="{F4E4FAAB-970A-4B0B-BFE2-7EF94677A37D}" presName="imag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Ábaco con relleno sólido"/>
        </a:ext>
      </dgm:extLst>
    </dgm:pt>
    <dgm:pt modelId="{0C631868-619A-4101-A200-60159E928583}" type="pres">
      <dgm:prSet presAssocID="{F4E4FAAB-970A-4B0B-BFE2-7EF94677A37D}" presName="childNode" presStyleLbl="node1" presStyleIdx="1" presStyleCnt="3" custLinFactNeighborX="-335" custLinFactNeighborY="-246">
        <dgm:presLayoutVars>
          <dgm:bulletEnabled val="1"/>
        </dgm:presLayoutVars>
      </dgm:prSet>
      <dgm:spPr/>
    </dgm:pt>
    <dgm:pt modelId="{96FF6173-D639-4536-ACCF-EE034AF7D00D}" type="pres">
      <dgm:prSet presAssocID="{F4E4FAAB-970A-4B0B-BFE2-7EF94677A37D}" presName="parentNode" presStyleLbl="revTx" presStyleIdx="1" presStyleCnt="3">
        <dgm:presLayoutVars>
          <dgm:chMax val="0"/>
          <dgm:bulletEnabled val="1"/>
        </dgm:presLayoutVars>
      </dgm:prSet>
      <dgm:spPr/>
    </dgm:pt>
    <dgm:pt modelId="{6637188E-1C47-41B9-8BEF-743B9747AD86}" type="pres">
      <dgm:prSet presAssocID="{599958F5-55D1-45BD-85E2-93A3C379BF74}" presName="sibTrans" presStyleCnt="0"/>
      <dgm:spPr/>
    </dgm:pt>
    <dgm:pt modelId="{583C83D1-A23D-491A-9FF3-E89A00389699}" type="pres">
      <dgm:prSet presAssocID="{BAFB3124-2F3D-4794-9122-7CBBDA7C3775}" presName="compositeNode" presStyleCnt="0">
        <dgm:presLayoutVars>
          <dgm:bulletEnabled val="1"/>
        </dgm:presLayoutVars>
      </dgm:prSet>
      <dgm:spPr/>
    </dgm:pt>
    <dgm:pt modelId="{45C166B5-95A5-41C8-ACF1-A91C3DA48343}" type="pres">
      <dgm:prSet presAssocID="{BAFB3124-2F3D-4794-9122-7CBBDA7C3775}" presName="imag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lujo de trabajo con relleno sólido"/>
        </a:ext>
      </dgm:extLst>
    </dgm:pt>
    <dgm:pt modelId="{E38A7549-DEA4-4C02-A374-899293BD8A59}" type="pres">
      <dgm:prSet presAssocID="{BAFB3124-2F3D-4794-9122-7CBBDA7C3775}" presName="childNode" presStyleLbl="node1" presStyleIdx="2" presStyleCnt="3">
        <dgm:presLayoutVars>
          <dgm:bulletEnabled val="1"/>
        </dgm:presLayoutVars>
      </dgm:prSet>
      <dgm:spPr/>
    </dgm:pt>
    <dgm:pt modelId="{8E1D104B-1E66-4E86-82BC-735EAC71293E}" type="pres">
      <dgm:prSet presAssocID="{BAFB3124-2F3D-4794-9122-7CBBDA7C3775}" presName="parentNode" presStyleLbl="revTx" presStyleIdx="2" presStyleCnt="3">
        <dgm:presLayoutVars>
          <dgm:chMax val="0"/>
          <dgm:bulletEnabled val="1"/>
        </dgm:presLayoutVars>
      </dgm:prSet>
      <dgm:spPr/>
    </dgm:pt>
  </dgm:ptLst>
  <dgm:cxnLst>
    <dgm:cxn modelId="{0D0FBC07-B6B2-4388-92FD-775F7AA74310}" type="presOf" srcId="{C88E9BE8-AE8A-4ED8-8062-8690772FB907}" destId="{87C46577-3AB6-43E4-84D8-C65A8F79C53B}" srcOrd="0" destOrd="0" presId="urn:microsoft.com/office/officeart/2005/8/layout/hList2"/>
    <dgm:cxn modelId="{5514BB6E-6E15-446E-95F8-EBE0701F909E}" srcId="{F4E4FAAB-970A-4B0B-BFE2-7EF94677A37D}" destId="{55680190-726D-434B-9C6C-B396742AD5F0}" srcOrd="0" destOrd="0" parTransId="{A7E7FFF2-2088-4A3E-826E-69623551000E}" sibTransId="{13D4278E-CB7F-4D04-9EAD-18E48726CDB0}"/>
    <dgm:cxn modelId="{88E9935A-59C1-4FCC-8BCC-908B8E29F8DC}" type="presOf" srcId="{A063D8A8-777B-45C9-934B-5D481705B612}" destId="{A2CEEDFD-CAC4-4F96-8BCF-CAEF45833CAC}" srcOrd="0" destOrd="0" presId="urn:microsoft.com/office/officeart/2005/8/layout/hList2"/>
    <dgm:cxn modelId="{87C4157C-52C5-42D2-B78C-C58F9F1AA976}" type="presOf" srcId="{586AC5F8-847C-42EE-BB22-43771591AD89}" destId="{87C46577-3AB6-43E4-84D8-C65A8F79C53B}" srcOrd="0" destOrd="2" presId="urn:microsoft.com/office/officeart/2005/8/layout/hList2"/>
    <dgm:cxn modelId="{7F2BB07D-A095-43D4-85DD-62C517C87C80}" type="presOf" srcId="{F4E4FAAB-970A-4B0B-BFE2-7EF94677A37D}" destId="{96FF6173-D639-4536-ACCF-EE034AF7D00D}" srcOrd="0" destOrd="0" presId="urn:microsoft.com/office/officeart/2005/8/layout/hList2"/>
    <dgm:cxn modelId="{D315D680-3F6F-4F2C-87C9-DBA4D76E6606}" type="presOf" srcId="{48EFB4B0-1E67-4425-87E5-E302BDCB13EE}" destId="{0F76D541-96DE-4E0F-B06C-3F862FD3E822}" srcOrd="0" destOrd="0" presId="urn:microsoft.com/office/officeart/2005/8/layout/hList2"/>
    <dgm:cxn modelId="{F2102388-7818-405B-8E8D-AC580F634748}" srcId="{48EFB4B0-1E67-4425-87E5-E302BDCB13EE}" destId="{A063D8A8-777B-45C9-934B-5D481705B612}" srcOrd="0" destOrd="0" parTransId="{15B08998-F339-491B-87CF-9D2A8C531D77}" sibTransId="{C155BB3F-50DF-4A1F-B8B2-5BCED709D044}"/>
    <dgm:cxn modelId="{CDC44E92-805D-42F9-A2D0-694BC8A4E671}" srcId="{A063D8A8-777B-45C9-934B-5D481705B612}" destId="{586AC5F8-847C-42EE-BB22-43771591AD89}" srcOrd="2" destOrd="0" parTransId="{3785C04D-1FAB-4CD8-A5EE-B87A7E97C774}" sibTransId="{1C9B8EB8-CCB8-4B76-9A40-56EA55932857}"/>
    <dgm:cxn modelId="{E9C0A89D-1A5F-44E4-B157-ED94E3E45AA5}" type="presOf" srcId="{85DE84C6-CCE4-4CEB-A1AF-E76E09030792}" destId="{0C631868-619A-4101-A200-60159E928583}" srcOrd="0" destOrd="1" presId="urn:microsoft.com/office/officeart/2005/8/layout/hList2"/>
    <dgm:cxn modelId="{7D6C079F-FBA1-4E62-93A8-695E5E1A3E01}" srcId="{A063D8A8-777B-45C9-934B-5D481705B612}" destId="{C88E9BE8-AE8A-4ED8-8062-8690772FB907}" srcOrd="0" destOrd="0" parTransId="{FCC28E86-B03C-4D13-BD89-E7249514AEFC}" sibTransId="{158F01D4-D845-4E0A-A500-3A1B3E82DD64}"/>
    <dgm:cxn modelId="{B6D48DC6-6F8F-4182-ACE1-13B02A997DC0}" srcId="{48EFB4B0-1E67-4425-87E5-E302BDCB13EE}" destId="{BAFB3124-2F3D-4794-9122-7CBBDA7C3775}" srcOrd="2" destOrd="0" parTransId="{E2C67386-CBEA-4AE7-B0A0-85D23FF15BFF}" sibTransId="{6D0B71C7-F5CA-455F-A62E-8FF53A819DA7}"/>
    <dgm:cxn modelId="{446576D3-F5F6-4B2C-A92B-722AD2836317}" srcId="{48EFB4B0-1E67-4425-87E5-E302BDCB13EE}" destId="{F4E4FAAB-970A-4B0B-BFE2-7EF94677A37D}" srcOrd="1" destOrd="0" parTransId="{6FCAACC8-285D-4547-A5B1-B0C4DF8193D6}" sibTransId="{599958F5-55D1-45BD-85E2-93A3C379BF74}"/>
    <dgm:cxn modelId="{AD8833D9-DB89-44E5-A9E5-04F2596954B2}" type="presOf" srcId="{55680190-726D-434B-9C6C-B396742AD5F0}" destId="{0C631868-619A-4101-A200-60159E928583}" srcOrd="0" destOrd="0" presId="urn:microsoft.com/office/officeart/2005/8/layout/hList2"/>
    <dgm:cxn modelId="{4ACA56E0-C1BA-41B6-A7D7-EB9E540B1E7C}" type="presOf" srcId="{BAFB3124-2F3D-4794-9122-7CBBDA7C3775}" destId="{8E1D104B-1E66-4E86-82BC-735EAC71293E}" srcOrd="0" destOrd="0" presId="urn:microsoft.com/office/officeart/2005/8/layout/hList2"/>
    <dgm:cxn modelId="{C77B4DF3-45F9-4ECE-8E75-5DCF79CE3DEB}" srcId="{A063D8A8-777B-45C9-934B-5D481705B612}" destId="{A9673D0F-DBC5-400C-A27D-28C9FB63CF88}" srcOrd="1" destOrd="0" parTransId="{63749BF1-C34C-44B5-B0E7-A0605ECCEE92}" sibTransId="{8BF4BA97-DF3D-48B2-96F4-73E7A09593F7}"/>
    <dgm:cxn modelId="{49DECAF5-3BC3-421B-A4F8-B5F480C38E09}" type="presOf" srcId="{A9673D0F-DBC5-400C-A27D-28C9FB63CF88}" destId="{87C46577-3AB6-43E4-84D8-C65A8F79C53B}" srcOrd="0" destOrd="1" presId="urn:microsoft.com/office/officeart/2005/8/layout/hList2"/>
    <dgm:cxn modelId="{C5569BFE-625D-49FF-A069-17ACADC96554}" srcId="{F4E4FAAB-970A-4B0B-BFE2-7EF94677A37D}" destId="{85DE84C6-CCE4-4CEB-A1AF-E76E09030792}" srcOrd="1" destOrd="0" parTransId="{7D9255DC-F2DD-4195-9389-593189210057}" sibTransId="{95E734CD-5375-4B35-81C7-499CA2F8D880}"/>
    <dgm:cxn modelId="{B047F18B-2103-4EE3-BCBC-B67EC9CEDBC4}" type="presParOf" srcId="{0F76D541-96DE-4E0F-B06C-3F862FD3E822}" destId="{A34EA66C-9B52-40F3-9B3E-F3BC11BAE5D0}" srcOrd="0" destOrd="0" presId="urn:microsoft.com/office/officeart/2005/8/layout/hList2"/>
    <dgm:cxn modelId="{B1AAB4BB-3D08-4ACB-B20F-4019360646C6}" type="presParOf" srcId="{A34EA66C-9B52-40F3-9B3E-F3BC11BAE5D0}" destId="{B844B8B6-71D1-4185-8A0D-0401DD279112}" srcOrd="0" destOrd="0" presId="urn:microsoft.com/office/officeart/2005/8/layout/hList2"/>
    <dgm:cxn modelId="{2490B79A-8312-46CC-ACE9-F24FC4241347}" type="presParOf" srcId="{A34EA66C-9B52-40F3-9B3E-F3BC11BAE5D0}" destId="{87C46577-3AB6-43E4-84D8-C65A8F79C53B}" srcOrd="1" destOrd="0" presId="urn:microsoft.com/office/officeart/2005/8/layout/hList2"/>
    <dgm:cxn modelId="{D4CBEC46-AE2E-47F9-A571-05480E26205F}" type="presParOf" srcId="{A34EA66C-9B52-40F3-9B3E-F3BC11BAE5D0}" destId="{A2CEEDFD-CAC4-4F96-8BCF-CAEF45833CAC}" srcOrd="2" destOrd="0" presId="urn:microsoft.com/office/officeart/2005/8/layout/hList2"/>
    <dgm:cxn modelId="{07D81660-ADA9-4750-912F-74A2DD124E9D}" type="presParOf" srcId="{0F76D541-96DE-4E0F-B06C-3F862FD3E822}" destId="{3B7600C5-5640-4FFD-AAEC-963F21CFE25C}" srcOrd="1" destOrd="0" presId="urn:microsoft.com/office/officeart/2005/8/layout/hList2"/>
    <dgm:cxn modelId="{649C0C5C-E88E-43EC-BDD2-065CE26DBE72}" type="presParOf" srcId="{0F76D541-96DE-4E0F-B06C-3F862FD3E822}" destId="{21D13682-7560-419F-A20E-DF14F4B1740D}" srcOrd="2" destOrd="0" presId="urn:microsoft.com/office/officeart/2005/8/layout/hList2"/>
    <dgm:cxn modelId="{6C0655A4-7947-407D-8B30-907E969C35A2}" type="presParOf" srcId="{21D13682-7560-419F-A20E-DF14F4B1740D}" destId="{66E0BBDD-802E-4C07-A09A-CF34E41E4AC9}" srcOrd="0" destOrd="0" presId="urn:microsoft.com/office/officeart/2005/8/layout/hList2"/>
    <dgm:cxn modelId="{6719863B-222C-411F-A67A-31F5B60B4402}" type="presParOf" srcId="{21D13682-7560-419F-A20E-DF14F4B1740D}" destId="{0C631868-619A-4101-A200-60159E928583}" srcOrd="1" destOrd="0" presId="urn:microsoft.com/office/officeart/2005/8/layout/hList2"/>
    <dgm:cxn modelId="{5F95B466-0AF5-49C2-8FC4-386D1DE6BD7F}" type="presParOf" srcId="{21D13682-7560-419F-A20E-DF14F4B1740D}" destId="{96FF6173-D639-4536-ACCF-EE034AF7D00D}" srcOrd="2" destOrd="0" presId="urn:microsoft.com/office/officeart/2005/8/layout/hList2"/>
    <dgm:cxn modelId="{D194A70C-B537-4936-943F-747E5A0BFA85}" type="presParOf" srcId="{0F76D541-96DE-4E0F-B06C-3F862FD3E822}" destId="{6637188E-1C47-41B9-8BEF-743B9747AD86}" srcOrd="3" destOrd="0" presId="urn:microsoft.com/office/officeart/2005/8/layout/hList2"/>
    <dgm:cxn modelId="{0294E636-34CC-4B50-84CB-555C5D9305C3}" type="presParOf" srcId="{0F76D541-96DE-4E0F-B06C-3F862FD3E822}" destId="{583C83D1-A23D-491A-9FF3-E89A00389699}" srcOrd="4" destOrd="0" presId="urn:microsoft.com/office/officeart/2005/8/layout/hList2"/>
    <dgm:cxn modelId="{C739CA93-101D-4AA3-932B-3D2BE3F16319}" type="presParOf" srcId="{583C83D1-A23D-491A-9FF3-E89A00389699}" destId="{45C166B5-95A5-41C8-ACF1-A91C3DA48343}" srcOrd="0" destOrd="0" presId="urn:microsoft.com/office/officeart/2005/8/layout/hList2"/>
    <dgm:cxn modelId="{41A6203E-33DF-4DE2-8C4C-A3FC31E98EED}" type="presParOf" srcId="{583C83D1-A23D-491A-9FF3-E89A00389699}" destId="{E38A7549-DEA4-4C02-A374-899293BD8A59}" srcOrd="1" destOrd="0" presId="urn:microsoft.com/office/officeart/2005/8/layout/hList2"/>
    <dgm:cxn modelId="{E3610BA9-5FB7-425C-B018-8DDC5660D237}" type="presParOf" srcId="{583C83D1-A23D-491A-9FF3-E89A00389699}" destId="{8E1D104B-1E66-4E86-82BC-735EAC71293E}"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EEDFD-CAC4-4F96-8BCF-CAEF45833CAC}">
      <dsp:nvSpPr>
        <dsp:cNvPr id="0" name=""/>
        <dsp:cNvSpPr/>
      </dsp:nvSpPr>
      <dsp:spPr>
        <a:xfrm rot="16200000">
          <a:off x="-1998113" y="2919687"/>
          <a:ext cx="4461743" cy="372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8499" bIns="0" numCol="1" spcCol="1270" anchor="t" anchorCtr="0">
          <a:noAutofit/>
        </a:bodyPr>
        <a:lstStyle/>
        <a:p>
          <a:pPr marL="0" lvl="0" indent="0" algn="r" defTabSz="1111250">
            <a:lnSpc>
              <a:spcPct val="90000"/>
            </a:lnSpc>
            <a:spcBef>
              <a:spcPct val="0"/>
            </a:spcBef>
            <a:spcAft>
              <a:spcPct val="35000"/>
            </a:spcAft>
            <a:buNone/>
          </a:pPr>
          <a:r>
            <a:rPr lang="es-MX" sz="2500" kern="1200" dirty="0"/>
            <a:t>Diseño Algorítmico</a:t>
          </a:r>
        </a:p>
      </dsp:txBody>
      <dsp:txXfrm>
        <a:off x="-1998113" y="2919687"/>
        <a:ext cx="4461743" cy="372470"/>
      </dsp:txXfrm>
    </dsp:sp>
    <dsp:sp modelId="{87C46577-3AB6-43E4-84D8-C65A8F79C53B}">
      <dsp:nvSpPr>
        <dsp:cNvPr id="0" name=""/>
        <dsp:cNvSpPr/>
      </dsp:nvSpPr>
      <dsp:spPr>
        <a:xfrm>
          <a:off x="418993" y="875051"/>
          <a:ext cx="1855300" cy="4461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328499" rIns="120904" bIns="120904" numCol="1" spcCol="1270" anchor="t" anchorCtr="0">
          <a:noAutofit/>
        </a:bodyPr>
        <a:lstStyle/>
        <a:p>
          <a:pPr marL="114300" lvl="1" indent="-114300" algn="l" defTabSz="577850">
            <a:lnSpc>
              <a:spcPct val="90000"/>
            </a:lnSpc>
            <a:spcBef>
              <a:spcPct val="0"/>
            </a:spcBef>
            <a:spcAft>
              <a:spcPct val="15000"/>
            </a:spcAft>
            <a:buChar char="•"/>
          </a:pPr>
          <a:r>
            <a:rPr lang="es-MX" sz="1300" kern="1200">
              <a:latin typeface="Arial Black" panose="020B0A04020102020204" pitchFamily="34" charset="0"/>
            </a:rPr>
            <a:t>Pseudocódigo</a:t>
          </a:r>
          <a:endParaRPr lang="es-MX" sz="1300" kern="1200" dirty="0">
            <a:latin typeface="Arial Black" panose="020B0A04020102020204" pitchFamily="34" charset="0"/>
          </a:endParaRPr>
        </a:p>
        <a:p>
          <a:pPr marL="114300" lvl="1" indent="-114300" algn="l" defTabSz="577850">
            <a:lnSpc>
              <a:spcPct val="90000"/>
            </a:lnSpc>
            <a:spcBef>
              <a:spcPct val="0"/>
            </a:spcBef>
            <a:spcAft>
              <a:spcPct val="15000"/>
            </a:spcAft>
            <a:buChar char="•"/>
          </a:pPr>
          <a:r>
            <a:rPr lang="es-MX" sz="1300" kern="1200">
              <a:latin typeface="Arial Black" panose="020B0A04020102020204" pitchFamily="34" charset="0"/>
            </a:rPr>
            <a:t>Diagramas de flujo</a:t>
          </a:r>
          <a:endParaRPr lang="es-MX" sz="1300" kern="1200" dirty="0">
            <a:latin typeface="Arial Black" panose="020B0A04020102020204" pitchFamily="34" charset="0"/>
          </a:endParaRPr>
        </a:p>
      </dsp:txBody>
      <dsp:txXfrm>
        <a:off x="418993" y="875051"/>
        <a:ext cx="1855300" cy="4461743"/>
      </dsp:txXfrm>
    </dsp:sp>
    <dsp:sp modelId="{B844B8B6-71D1-4185-8A0D-0401DD279112}">
      <dsp:nvSpPr>
        <dsp:cNvPr id="0" name=""/>
        <dsp:cNvSpPr/>
      </dsp:nvSpPr>
      <dsp:spPr>
        <a:xfrm>
          <a:off x="46522" y="383389"/>
          <a:ext cx="744941" cy="744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FF6173-D639-4536-ACCF-EE034AF7D00D}">
      <dsp:nvSpPr>
        <dsp:cNvPr id="0" name=""/>
        <dsp:cNvSpPr/>
      </dsp:nvSpPr>
      <dsp:spPr>
        <a:xfrm rot="16200000">
          <a:off x="693905" y="2919687"/>
          <a:ext cx="4461743" cy="372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8499" bIns="0" numCol="1" spcCol="1270" anchor="t" anchorCtr="0">
          <a:noAutofit/>
        </a:bodyPr>
        <a:lstStyle/>
        <a:p>
          <a:pPr marL="0" lvl="0" indent="0" algn="r" defTabSz="1111250">
            <a:lnSpc>
              <a:spcPct val="90000"/>
            </a:lnSpc>
            <a:spcBef>
              <a:spcPct val="0"/>
            </a:spcBef>
            <a:spcAft>
              <a:spcPct val="35000"/>
            </a:spcAft>
            <a:buNone/>
          </a:pPr>
          <a:r>
            <a:rPr lang="es-MX" sz="2500" kern="1200" dirty="0"/>
            <a:t>Introducción a la Programación</a:t>
          </a:r>
        </a:p>
      </dsp:txBody>
      <dsp:txXfrm>
        <a:off x="693905" y="2919687"/>
        <a:ext cx="4461743" cy="372470"/>
      </dsp:txXfrm>
    </dsp:sp>
    <dsp:sp modelId="{0C631868-619A-4101-A200-60159E928583}">
      <dsp:nvSpPr>
        <dsp:cNvPr id="0" name=""/>
        <dsp:cNvSpPr/>
      </dsp:nvSpPr>
      <dsp:spPr>
        <a:xfrm>
          <a:off x="3104797" y="864075"/>
          <a:ext cx="1855300" cy="446174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328499" rIns="120904" bIns="120904" numCol="1" spcCol="1270" anchor="t" anchorCtr="0">
          <a:noAutofit/>
        </a:bodyPr>
        <a:lstStyle/>
        <a:p>
          <a:pPr marL="114300" lvl="1" indent="-114300" algn="l" defTabSz="577850">
            <a:lnSpc>
              <a:spcPct val="90000"/>
            </a:lnSpc>
            <a:spcBef>
              <a:spcPct val="0"/>
            </a:spcBef>
            <a:spcAft>
              <a:spcPct val="15000"/>
            </a:spcAft>
            <a:buChar char="•"/>
          </a:pPr>
          <a:r>
            <a:rPr lang="es-MX" sz="1300" kern="1200">
              <a:latin typeface="Arial Black" panose="020B0A04020102020204" pitchFamily="34" charset="0"/>
            </a:rPr>
            <a:t>Conceptos básicos.</a:t>
          </a:r>
          <a:endParaRPr lang="es-MX" sz="1300" kern="1200" dirty="0">
            <a:latin typeface="Arial Black" panose="020B0A04020102020204" pitchFamily="34" charset="0"/>
          </a:endParaRPr>
        </a:p>
        <a:p>
          <a:pPr marL="114300" lvl="1" indent="-114300" algn="l" defTabSz="577850">
            <a:lnSpc>
              <a:spcPct val="90000"/>
            </a:lnSpc>
            <a:spcBef>
              <a:spcPct val="0"/>
            </a:spcBef>
            <a:spcAft>
              <a:spcPct val="15000"/>
            </a:spcAft>
            <a:buChar char="•"/>
          </a:pPr>
          <a:r>
            <a:rPr lang="es-ES" sz="1300" kern="1200">
              <a:latin typeface="Arial Black" panose="020B0A04020102020204" pitchFamily="34" charset="0"/>
            </a:rPr>
            <a:t>Características del lenguaje de programación.</a:t>
          </a:r>
          <a:endParaRPr lang="es-MX" sz="1300" kern="1200" dirty="0">
            <a:latin typeface="Arial Black" panose="020B0A04020102020204" pitchFamily="34" charset="0"/>
          </a:endParaRPr>
        </a:p>
        <a:p>
          <a:pPr marL="114300" lvl="1" indent="-114300" algn="l" defTabSz="577850">
            <a:lnSpc>
              <a:spcPct val="90000"/>
            </a:lnSpc>
            <a:spcBef>
              <a:spcPct val="0"/>
            </a:spcBef>
            <a:spcAft>
              <a:spcPct val="15000"/>
            </a:spcAft>
            <a:buChar char="•"/>
          </a:pPr>
          <a:r>
            <a:rPr lang="es-ES" sz="1300" kern="1200">
              <a:latin typeface="Arial Black" panose="020B0A04020102020204" pitchFamily="34" charset="0"/>
            </a:rPr>
            <a:t>Estructura básica de un programa.</a:t>
          </a:r>
          <a:endParaRPr lang="es-MX" sz="1300" kern="1200" dirty="0">
            <a:latin typeface="Arial Black" panose="020B0A04020102020204" pitchFamily="34" charset="0"/>
          </a:endParaRPr>
        </a:p>
        <a:p>
          <a:pPr marL="114300" lvl="1" indent="-114300" algn="l" defTabSz="577850">
            <a:lnSpc>
              <a:spcPct val="90000"/>
            </a:lnSpc>
            <a:spcBef>
              <a:spcPct val="0"/>
            </a:spcBef>
            <a:spcAft>
              <a:spcPct val="15000"/>
            </a:spcAft>
            <a:buChar char="•"/>
          </a:pPr>
          <a:r>
            <a:rPr lang="es-ES" sz="1300" kern="1200">
              <a:latin typeface="Arial Black" panose="020B0A04020102020204" pitchFamily="34" charset="0"/>
            </a:rPr>
            <a:t>Elementos del lenguaje: tipos de datos, </a:t>
          </a:r>
          <a:r>
            <a:rPr lang="es-MX" sz="1300" kern="1200">
              <a:latin typeface="Arial Black" panose="020B0A04020102020204" pitchFamily="34" charset="0"/>
            </a:rPr>
            <a:t>literales, constantes, variables, identificadores </a:t>
          </a:r>
          <a:r>
            <a:rPr lang="es-ES" sz="1300" kern="1200">
              <a:latin typeface="Arial Black" panose="020B0A04020102020204" pitchFamily="34" charset="0"/>
            </a:rPr>
            <a:t>parámetros, operadores y salida de datos.</a:t>
          </a:r>
          <a:endParaRPr lang="es-MX" sz="1300" kern="1200" dirty="0">
            <a:latin typeface="Arial Black" panose="020B0A04020102020204" pitchFamily="34" charset="0"/>
          </a:endParaRPr>
        </a:p>
      </dsp:txBody>
      <dsp:txXfrm>
        <a:off x="3104797" y="864075"/>
        <a:ext cx="1855300" cy="4461743"/>
      </dsp:txXfrm>
    </dsp:sp>
    <dsp:sp modelId="{66E0BBDD-802E-4C07-A09A-CF34E41E4AC9}">
      <dsp:nvSpPr>
        <dsp:cNvPr id="0" name=""/>
        <dsp:cNvSpPr/>
      </dsp:nvSpPr>
      <dsp:spPr>
        <a:xfrm>
          <a:off x="2738542" y="383389"/>
          <a:ext cx="744941" cy="744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1D104B-1E66-4E86-82BC-735EAC71293E}">
      <dsp:nvSpPr>
        <dsp:cNvPr id="0" name=""/>
        <dsp:cNvSpPr/>
      </dsp:nvSpPr>
      <dsp:spPr>
        <a:xfrm rot="16200000">
          <a:off x="3385925" y="2919687"/>
          <a:ext cx="4461743" cy="372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8499" bIns="0" numCol="1" spcCol="1270" anchor="t" anchorCtr="0">
          <a:noAutofit/>
        </a:bodyPr>
        <a:lstStyle/>
        <a:p>
          <a:pPr marL="0" lvl="0" indent="0" algn="r" defTabSz="1111250">
            <a:lnSpc>
              <a:spcPct val="90000"/>
            </a:lnSpc>
            <a:spcBef>
              <a:spcPct val="0"/>
            </a:spcBef>
            <a:spcAft>
              <a:spcPct val="35000"/>
            </a:spcAft>
            <a:buNone/>
          </a:pPr>
          <a:r>
            <a:rPr lang="es-MX" sz="2500" kern="1200" dirty="0"/>
            <a:t>Control de Flujo</a:t>
          </a:r>
        </a:p>
      </dsp:txBody>
      <dsp:txXfrm>
        <a:off x="3385925" y="2919687"/>
        <a:ext cx="4461743" cy="372470"/>
      </dsp:txXfrm>
    </dsp:sp>
    <dsp:sp modelId="{E38A7549-DEA4-4C02-A374-899293BD8A59}">
      <dsp:nvSpPr>
        <dsp:cNvPr id="0" name=""/>
        <dsp:cNvSpPr/>
      </dsp:nvSpPr>
      <dsp:spPr>
        <a:xfrm>
          <a:off x="5803032" y="875051"/>
          <a:ext cx="1855300" cy="446174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328499" rIns="120904" bIns="120904" numCol="1" spcCol="1270" anchor="t" anchorCtr="0">
          <a:noAutofit/>
        </a:bodyPr>
        <a:lstStyle/>
        <a:p>
          <a:pPr marL="114300" lvl="1" indent="-114300" algn="l" defTabSz="577850">
            <a:lnSpc>
              <a:spcPct val="90000"/>
            </a:lnSpc>
            <a:spcBef>
              <a:spcPct val="0"/>
            </a:spcBef>
            <a:spcAft>
              <a:spcPct val="15000"/>
            </a:spcAft>
            <a:buChar char="•"/>
          </a:pPr>
          <a:r>
            <a:rPr lang="es-ES" sz="1300" kern="1200">
              <a:latin typeface="Arial Black" panose="020B0A04020102020204" pitchFamily="34" charset="0"/>
            </a:rPr>
            <a:t>Estructuras selectivas: simple, doble y</a:t>
          </a:r>
          <a:endParaRPr lang="es-MX" sz="1300" kern="1200" dirty="0">
            <a:latin typeface="Arial Black" panose="020B0A04020102020204" pitchFamily="34" charset="0"/>
          </a:endParaRPr>
        </a:p>
        <a:p>
          <a:pPr marL="114300" lvl="1" indent="-114300" algn="l" defTabSz="577850">
            <a:lnSpc>
              <a:spcPct val="90000"/>
            </a:lnSpc>
            <a:spcBef>
              <a:spcPct val="0"/>
            </a:spcBef>
            <a:spcAft>
              <a:spcPct val="15000"/>
            </a:spcAft>
            <a:buChar char="•"/>
          </a:pPr>
          <a:r>
            <a:rPr lang="es-MX" sz="1300" kern="1200">
              <a:latin typeface="Arial Black" panose="020B0A04020102020204" pitchFamily="34" charset="0"/>
            </a:rPr>
            <a:t>múltiple.</a:t>
          </a:r>
        </a:p>
        <a:p>
          <a:pPr marL="114300" lvl="1" indent="-114300" algn="l" defTabSz="577850">
            <a:lnSpc>
              <a:spcPct val="90000"/>
            </a:lnSpc>
            <a:spcBef>
              <a:spcPct val="0"/>
            </a:spcBef>
            <a:spcAft>
              <a:spcPct val="15000"/>
            </a:spcAft>
            <a:buChar char="•"/>
          </a:pPr>
          <a:r>
            <a:rPr lang="es-ES" sz="1300" kern="1200">
              <a:latin typeface="Arial Black" panose="020B0A04020102020204" pitchFamily="34" charset="0"/>
            </a:rPr>
            <a:t>Estructuras iterativas: repetir mientras, hasta, </a:t>
          </a:r>
          <a:r>
            <a:rPr lang="es-MX" sz="1300" kern="1200">
              <a:latin typeface="Arial Black" panose="020B0A04020102020204" pitchFamily="34" charset="0"/>
            </a:rPr>
            <a:t>desde.</a:t>
          </a:r>
          <a:endParaRPr lang="es-MX" sz="1300" kern="1200" dirty="0">
            <a:latin typeface="Arial Black" panose="020B0A04020102020204" pitchFamily="34" charset="0"/>
          </a:endParaRPr>
        </a:p>
      </dsp:txBody>
      <dsp:txXfrm>
        <a:off x="5803032" y="875051"/>
        <a:ext cx="1855300" cy="4461743"/>
      </dsp:txXfrm>
    </dsp:sp>
    <dsp:sp modelId="{45C166B5-95A5-41C8-ACF1-A91C3DA48343}">
      <dsp:nvSpPr>
        <dsp:cNvPr id="0" name=""/>
        <dsp:cNvSpPr/>
      </dsp:nvSpPr>
      <dsp:spPr>
        <a:xfrm>
          <a:off x="5430561" y="383389"/>
          <a:ext cx="744941" cy="744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EEDFD-CAC4-4F96-8BCF-CAEF45833CAC}">
      <dsp:nvSpPr>
        <dsp:cNvPr id="0" name=""/>
        <dsp:cNvSpPr/>
      </dsp:nvSpPr>
      <dsp:spPr>
        <a:xfrm rot="16200000">
          <a:off x="-1998113" y="2919687"/>
          <a:ext cx="4461743" cy="372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8499" bIns="0" numCol="1" spcCol="1270" anchor="t" anchorCtr="0">
          <a:noAutofit/>
        </a:bodyPr>
        <a:lstStyle/>
        <a:p>
          <a:pPr marL="0" lvl="0" indent="0" algn="r" defTabSz="1155700">
            <a:lnSpc>
              <a:spcPct val="90000"/>
            </a:lnSpc>
            <a:spcBef>
              <a:spcPct val="0"/>
            </a:spcBef>
            <a:spcAft>
              <a:spcPct val="35000"/>
            </a:spcAft>
            <a:buNone/>
          </a:pPr>
          <a:r>
            <a:rPr lang="es-MX" sz="2600" kern="1200" dirty="0"/>
            <a:t>Organización de datos</a:t>
          </a:r>
        </a:p>
      </dsp:txBody>
      <dsp:txXfrm>
        <a:off x="-1998113" y="2919687"/>
        <a:ext cx="4461743" cy="372470"/>
      </dsp:txXfrm>
    </dsp:sp>
    <dsp:sp modelId="{87C46577-3AB6-43E4-84D8-C65A8F79C53B}">
      <dsp:nvSpPr>
        <dsp:cNvPr id="0" name=""/>
        <dsp:cNvSpPr/>
      </dsp:nvSpPr>
      <dsp:spPr>
        <a:xfrm>
          <a:off x="418993" y="875051"/>
          <a:ext cx="1855300" cy="4461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328499" rIns="99568" bIns="99568" numCol="1" spcCol="1270" anchor="t" anchorCtr="0">
          <a:noAutofit/>
        </a:bodyPr>
        <a:lstStyle/>
        <a:p>
          <a:pPr marL="57150" lvl="1" indent="-57150" algn="l" defTabSz="488950">
            <a:lnSpc>
              <a:spcPct val="90000"/>
            </a:lnSpc>
            <a:spcBef>
              <a:spcPct val="0"/>
            </a:spcBef>
            <a:spcAft>
              <a:spcPct val="15000"/>
            </a:spcAft>
            <a:buChar char="•"/>
          </a:pPr>
          <a:r>
            <a:rPr lang="es-MX" sz="1100" kern="1200" dirty="0">
              <a:latin typeface="Arial Black" panose="020B0A04020102020204" pitchFamily="34" charset="0"/>
            </a:rPr>
            <a:t>Arreglos</a:t>
          </a:r>
        </a:p>
        <a:p>
          <a:pPr marL="57150" lvl="1" indent="-57150" algn="l" defTabSz="488950">
            <a:lnSpc>
              <a:spcPct val="90000"/>
            </a:lnSpc>
            <a:spcBef>
              <a:spcPct val="0"/>
            </a:spcBef>
            <a:spcAft>
              <a:spcPct val="15000"/>
            </a:spcAft>
            <a:buChar char="•"/>
          </a:pPr>
          <a:r>
            <a:rPr lang="es-MX" sz="1100" kern="1200" dirty="0">
              <a:latin typeface="Arial Black" panose="020B0A04020102020204" pitchFamily="34" charset="0"/>
            </a:rPr>
            <a:t>Unidimensionales</a:t>
          </a:r>
        </a:p>
        <a:p>
          <a:pPr marL="57150" lvl="1" indent="-57150" algn="l" defTabSz="488950">
            <a:lnSpc>
              <a:spcPct val="90000"/>
            </a:lnSpc>
            <a:spcBef>
              <a:spcPct val="0"/>
            </a:spcBef>
            <a:spcAft>
              <a:spcPct val="15000"/>
            </a:spcAft>
            <a:buChar char="•"/>
          </a:pPr>
          <a:r>
            <a:rPr lang="es-MX" sz="1100" kern="1200" dirty="0">
              <a:latin typeface="Arial Black" panose="020B0A04020102020204" pitchFamily="34" charset="0"/>
            </a:rPr>
            <a:t> Multidimensionales</a:t>
          </a:r>
        </a:p>
      </dsp:txBody>
      <dsp:txXfrm>
        <a:off x="418993" y="875051"/>
        <a:ext cx="1855300" cy="4461743"/>
      </dsp:txXfrm>
    </dsp:sp>
    <dsp:sp modelId="{B844B8B6-71D1-4185-8A0D-0401DD279112}">
      <dsp:nvSpPr>
        <dsp:cNvPr id="0" name=""/>
        <dsp:cNvSpPr/>
      </dsp:nvSpPr>
      <dsp:spPr>
        <a:xfrm>
          <a:off x="46522" y="383389"/>
          <a:ext cx="744941" cy="744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FF6173-D639-4536-ACCF-EE034AF7D00D}">
      <dsp:nvSpPr>
        <dsp:cNvPr id="0" name=""/>
        <dsp:cNvSpPr/>
      </dsp:nvSpPr>
      <dsp:spPr>
        <a:xfrm rot="16200000">
          <a:off x="693905" y="2919687"/>
          <a:ext cx="4461743" cy="372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8499" bIns="0" numCol="1" spcCol="1270" anchor="t" anchorCtr="0">
          <a:noAutofit/>
        </a:bodyPr>
        <a:lstStyle/>
        <a:p>
          <a:pPr marL="0" lvl="0" indent="0" algn="r" defTabSz="1155700">
            <a:lnSpc>
              <a:spcPct val="90000"/>
            </a:lnSpc>
            <a:spcBef>
              <a:spcPct val="0"/>
            </a:spcBef>
            <a:spcAft>
              <a:spcPct val="35000"/>
            </a:spcAft>
            <a:buNone/>
          </a:pPr>
          <a:r>
            <a:rPr lang="es-MX" sz="2600" kern="1200" dirty="0"/>
            <a:t>Modularidad</a:t>
          </a:r>
        </a:p>
      </dsp:txBody>
      <dsp:txXfrm>
        <a:off x="693905" y="2919687"/>
        <a:ext cx="4461743" cy="372470"/>
      </dsp:txXfrm>
    </dsp:sp>
    <dsp:sp modelId="{0C631868-619A-4101-A200-60159E928583}">
      <dsp:nvSpPr>
        <dsp:cNvPr id="0" name=""/>
        <dsp:cNvSpPr/>
      </dsp:nvSpPr>
      <dsp:spPr>
        <a:xfrm>
          <a:off x="3104797" y="864075"/>
          <a:ext cx="1855300" cy="446174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328499" rIns="99568" bIns="99568" numCol="1" spcCol="1270" anchor="t" anchorCtr="0">
          <a:noAutofit/>
        </a:bodyPr>
        <a:lstStyle/>
        <a:p>
          <a:pPr marL="57150" lvl="1" indent="-57150" algn="l" defTabSz="488950">
            <a:lnSpc>
              <a:spcPct val="90000"/>
            </a:lnSpc>
            <a:spcBef>
              <a:spcPct val="0"/>
            </a:spcBef>
            <a:spcAft>
              <a:spcPct val="15000"/>
            </a:spcAft>
            <a:buChar char="•"/>
          </a:pPr>
          <a:endParaRPr lang="es-MX" sz="1100" kern="1200" dirty="0">
            <a:latin typeface="Arial Black" panose="020B0A04020102020204" pitchFamily="34" charset="0"/>
          </a:endParaRPr>
        </a:p>
        <a:p>
          <a:pPr marL="57150" lvl="1" indent="-57150" algn="l" defTabSz="488950">
            <a:lnSpc>
              <a:spcPct val="90000"/>
            </a:lnSpc>
            <a:spcBef>
              <a:spcPct val="0"/>
            </a:spcBef>
            <a:spcAft>
              <a:spcPct val="15000"/>
            </a:spcAft>
            <a:buChar char="•"/>
          </a:pPr>
          <a:r>
            <a:rPr lang="es-ES" sz="1100" kern="1200" dirty="0">
              <a:latin typeface="Arial Black" panose="020B0A04020102020204" pitchFamily="34" charset="0"/>
            </a:rPr>
            <a:t>Funciones</a:t>
          </a:r>
          <a:endParaRPr lang="es-MX" sz="1100" kern="1200" dirty="0">
            <a:latin typeface="Arial Black" panose="020B0A04020102020204" pitchFamily="34" charset="0"/>
          </a:endParaRPr>
        </a:p>
      </dsp:txBody>
      <dsp:txXfrm>
        <a:off x="3104797" y="864075"/>
        <a:ext cx="1855300" cy="4461743"/>
      </dsp:txXfrm>
    </dsp:sp>
    <dsp:sp modelId="{66E0BBDD-802E-4C07-A09A-CF34E41E4AC9}">
      <dsp:nvSpPr>
        <dsp:cNvPr id="0" name=""/>
        <dsp:cNvSpPr/>
      </dsp:nvSpPr>
      <dsp:spPr>
        <a:xfrm>
          <a:off x="2738542" y="383389"/>
          <a:ext cx="744941" cy="744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1D104B-1E66-4E86-82BC-735EAC71293E}">
      <dsp:nvSpPr>
        <dsp:cNvPr id="0" name=""/>
        <dsp:cNvSpPr/>
      </dsp:nvSpPr>
      <dsp:spPr>
        <a:xfrm rot="16200000">
          <a:off x="3385925" y="2919687"/>
          <a:ext cx="4461743" cy="372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8499" bIns="0" numCol="1" spcCol="1270" anchor="t" anchorCtr="0">
          <a:noAutofit/>
        </a:bodyPr>
        <a:lstStyle/>
        <a:p>
          <a:pPr marL="0" lvl="0" indent="0" algn="r" defTabSz="1155700">
            <a:lnSpc>
              <a:spcPct val="90000"/>
            </a:lnSpc>
            <a:spcBef>
              <a:spcPct val="0"/>
            </a:spcBef>
            <a:spcAft>
              <a:spcPct val="35000"/>
            </a:spcAft>
            <a:buNone/>
          </a:pPr>
          <a:endParaRPr lang="es-MX" sz="2600" kern="1200" dirty="0"/>
        </a:p>
      </dsp:txBody>
      <dsp:txXfrm>
        <a:off x="3385925" y="2919687"/>
        <a:ext cx="4461743" cy="372470"/>
      </dsp:txXfrm>
    </dsp:sp>
    <dsp:sp modelId="{E38A7549-DEA4-4C02-A374-899293BD8A59}">
      <dsp:nvSpPr>
        <dsp:cNvPr id="0" name=""/>
        <dsp:cNvSpPr/>
      </dsp:nvSpPr>
      <dsp:spPr>
        <a:xfrm>
          <a:off x="5803032" y="875051"/>
          <a:ext cx="1855300" cy="446174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C166B5-95A5-41C8-ACF1-A91C3DA48343}">
      <dsp:nvSpPr>
        <dsp:cNvPr id="0" name=""/>
        <dsp:cNvSpPr/>
      </dsp:nvSpPr>
      <dsp:spPr>
        <a:xfrm>
          <a:off x="5430561" y="383389"/>
          <a:ext cx="744941" cy="744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8AEC8F-76C5-4794-9804-5059D720F238}" type="datetimeFigureOut">
              <a:rPr lang="es-MX" smtClean="0"/>
              <a:pPr/>
              <a:t>09/02/2022</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BD14F9-0D7C-4045-A508-0D365558D8B0}" type="slidenum">
              <a:rPr lang="en-US" smtClean="0"/>
              <a:pPr/>
              <a:t>‹Nº›</a:t>
            </a:fld>
            <a:endParaRPr lang="en-US"/>
          </a:p>
        </p:txBody>
      </p:sp>
    </p:spTree>
    <p:extLst>
      <p:ext uri="{BB962C8B-B14F-4D97-AF65-F5344CB8AC3E}">
        <p14:creationId xmlns:p14="http://schemas.microsoft.com/office/powerpoint/2010/main" val="313725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D2B4659-F5E6-4AD5-AC4D-64EE68E8E881}" type="datetimeFigureOut">
              <a:rPr lang="es-MX" smtClean="0"/>
              <a:pPr/>
              <a:t>09/02/2022</a:t>
            </a:fld>
            <a:endParaRPr lang="es-MX"/>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MX"/>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243B041-29E6-471C-A241-D3AAFF16C369}" type="slidenum">
              <a:rPr lang="es-MX" smtClean="0"/>
              <a:pPr/>
              <a:t>‹Nº›</a:t>
            </a:fld>
            <a:endParaRPr lang="es-MX"/>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602144"/>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D2B4659-F5E6-4AD5-AC4D-64EE68E8E881}" type="datetimeFigureOut">
              <a:rPr lang="es-MX" smtClean="0"/>
              <a:pPr/>
              <a:t>09/02/2022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1485127499"/>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D2B4659-F5E6-4AD5-AC4D-64EE68E8E881}" type="datetimeFigureOut">
              <a:rPr lang="es-MX" smtClean="0"/>
              <a:pPr/>
              <a:t>09/02/2022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3153931054"/>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D2B4659-F5E6-4AD5-AC4D-64EE68E8E881}" type="datetimeFigureOut">
              <a:rPr lang="es-MX" smtClean="0"/>
              <a:pPr/>
              <a:t>09/02/2022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2640262822"/>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D2B4659-F5E6-4AD5-AC4D-64EE68E8E881}" type="datetimeFigureOut">
              <a:rPr lang="es-MX" smtClean="0"/>
              <a:pPr/>
              <a:t>09/02/2022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243B041-29E6-471C-A241-D3AAFF16C369}" type="slidenum">
              <a:rPr lang="es-MX" smtClean="0"/>
              <a:pPr/>
              <a:t>‹Nº›</a:t>
            </a:fld>
            <a:endParaRPr lang="es-MX"/>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668597"/>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D2B4659-F5E6-4AD5-AC4D-64EE68E8E881}" type="datetimeFigureOut">
              <a:rPr lang="es-MX" smtClean="0"/>
              <a:pPr/>
              <a:t>09/02/2022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2097895464"/>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D2B4659-F5E6-4AD5-AC4D-64EE68E8E881}" type="datetimeFigureOut">
              <a:rPr lang="es-MX" smtClean="0"/>
              <a:pPr/>
              <a:t>09/02/2022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43825342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D2B4659-F5E6-4AD5-AC4D-64EE68E8E881}" type="datetimeFigureOut">
              <a:rPr lang="es-MX" smtClean="0"/>
              <a:pPr/>
              <a:t>09/02/2022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394438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B4659-F5E6-4AD5-AC4D-64EE68E8E881}" type="datetimeFigureOut">
              <a:rPr lang="es-MX" smtClean="0"/>
              <a:pPr/>
              <a:t>09/02/2022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2868591872"/>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D2B4659-F5E6-4AD5-AC4D-64EE68E8E881}" type="datetimeFigureOut">
              <a:rPr lang="es-MX" smtClean="0"/>
              <a:pPr/>
              <a:t>09/02/2022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3735822157"/>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D2B4659-F5E6-4AD5-AC4D-64EE68E8E881}" type="datetimeFigureOut">
              <a:rPr lang="es-MX" smtClean="0"/>
              <a:pPr/>
              <a:t>09/02/2022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243B041-29E6-471C-A241-D3AAFF16C369}" type="slidenum">
              <a:rPr lang="es-MX" smtClean="0"/>
              <a:pPr/>
              <a:t>‹Nº›</a:t>
            </a:fld>
            <a:endParaRPr lang="es-MX"/>
          </a:p>
        </p:txBody>
      </p:sp>
    </p:spTree>
    <p:extLst>
      <p:ext uri="{BB962C8B-B14F-4D97-AF65-F5344CB8AC3E}">
        <p14:creationId xmlns:p14="http://schemas.microsoft.com/office/powerpoint/2010/main" val="268285964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7D2B4659-F5E6-4AD5-AC4D-64EE68E8E881}" type="datetimeFigureOut">
              <a:rPr lang="es-MX" smtClean="0"/>
              <a:pPr/>
              <a:t>09/02/2022</a:t>
            </a:fld>
            <a:endParaRPr lang="es-MX"/>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s-MX"/>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E243B041-29E6-471C-A241-D3AAFF16C369}" type="slidenum">
              <a:rPr lang="es-MX" smtClean="0"/>
              <a:pPr/>
              <a:t>‹Nº›</a:t>
            </a:fld>
            <a:endParaRPr lang="es-MX"/>
          </a:p>
        </p:txBody>
      </p:sp>
    </p:spTree>
    <p:extLst>
      <p:ext uri="{BB962C8B-B14F-4D97-AF65-F5344CB8AC3E}">
        <p14:creationId xmlns:p14="http://schemas.microsoft.com/office/powerpoint/2010/main" val="34974522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B48365C-39E4-41C6-B96C-26408CCFA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1575"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86C03931-92CB-4E6A-822B-50DE06211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71" y="246887"/>
            <a:ext cx="5486018"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45D924A8-0CBC-4398-8B74-63D26D33B8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4547" y="4005950"/>
            <a:ext cx="398926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5217770-871E-441F-AD70-16C1E0D5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0" y="246888"/>
            <a:ext cx="879348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4" name="Título 3">
            <a:extLst>
              <a:ext uri="{FF2B5EF4-FFF2-40B4-BE49-F238E27FC236}">
                <a16:creationId xmlns:a16="http://schemas.microsoft.com/office/drawing/2014/main" id="{D0432D4C-4E96-4487-A88E-B5E2C8520824}"/>
              </a:ext>
            </a:extLst>
          </p:cNvPr>
          <p:cNvSpPr>
            <a:spLocks noGrp="1"/>
          </p:cNvSpPr>
          <p:nvPr>
            <p:ph type="ctrTitle"/>
          </p:nvPr>
        </p:nvSpPr>
        <p:spPr>
          <a:xfrm>
            <a:off x="651830" y="893398"/>
            <a:ext cx="4514701" cy="3187208"/>
          </a:xfrm>
        </p:spPr>
        <p:txBody>
          <a:bodyPr>
            <a:normAutofit/>
          </a:bodyPr>
          <a:lstStyle/>
          <a:p>
            <a:r>
              <a:rPr lang="es-MX" sz="3200" dirty="0"/>
              <a:t>Competencias previas </a:t>
            </a:r>
          </a:p>
        </p:txBody>
      </p:sp>
      <p:sp>
        <p:nvSpPr>
          <p:cNvPr id="5" name="Subtítulo 4">
            <a:extLst>
              <a:ext uri="{FF2B5EF4-FFF2-40B4-BE49-F238E27FC236}">
                <a16:creationId xmlns:a16="http://schemas.microsoft.com/office/drawing/2014/main" id="{51FC02C0-4FE1-43EC-A0D8-65C115A0B85A}"/>
              </a:ext>
            </a:extLst>
          </p:cNvPr>
          <p:cNvSpPr>
            <a:spLocks noGrp="1"/>
          </p:cNvSpPr>
          <p:nvPr>
            <p:ph type="subTitle" idx="1"/>
          </p:nvPr>
        </p:nvSpPr>
        <p:spPr>
          <a:xfrm>
            <a:off x="674615" y="4141784"/>
            <a:ext cx="4469131" cy="1388165"/>
          </a:xfrm>
        </p:spPr>
        <p:txBody>
          <a:bodyPr>
            <a:normAutofit/>
          </a:bodyPr>
          <a:lstStyle/>
          <a:p>
            <a:r>
              <a:rPr lang="es-MX" sz="2400" b="1" dirty="0">
                <a:solidFill>
                  <a:schemeClr val="tx1"/>
                </a:solidFill>
                <a:latin typeface="Arial" panose="020B0604020202020204" pitchFamily="34" charset="0"/>
                <a:cs typeface="Arial" panose="020B0604020202020204" pitchFamily="34" charset="0"/>
              </a:rPr>
              <a:t>Programación Orientada a Objetos</a:t>
            </a:r>
          </a:p>
          <a:p>
            <a:r>
              <a:rPr lang="es-MX" sz="2400" b="1" dirty="0">
                <a:solidFill>
                  <a:schemeClr val="tx1"/>
                </a:solidFill>
                <a:latin typeface="Arial" panose="020B0604020202020204" pitchFamily="34" charset="0"/>
                <a:cs typeface="Arial" panose="020B0604020202020204" pitchFamily="34" charset="0"/>
              </a:rPr>
              <a:t>Ing. Arturo Hinojosa Ramírez </a:t>
            </a:r>
          </a:p>
        </p:txBody>
      </p:sp>
      <p:sp>
        <p:nvSpPr>
          <p:cNvPr id="26" name="Rectangle 25">
            <a:extLst>
              <a:ext uri="{FF2B5EF4-FFF2-40B4-BE49-F238E27FC236}">
                <a16:creationId xmlns:a16="http://schemas.microsoft.com/office/drawing/2014/main" id="{FA31D9BD-07E7-4FED-9A0B-DD9B6EC49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8547" y="728472"/>
            <a:ext cx="2582909" cy="254050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3F450D6-4ADD-4996-A79D-C5304C2F9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8548" y="3589019"/>
            <a:ext cx="2582908" cy="2542032"/>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124669"/>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47CA176-9C6E-4684-BB95-E92360EA54F2}"/>
              </a:ext>
            </a:extLst>
          </p:cNvPr>
          <p:cNvSpPr/>
          <p:nvPr/>
        </p:nvSpPr>
        <p:spPr>
          <a:xfrm>
            <a:off x="3095836" y="1340768"/>
            <a:ext cx="2952328" cy="1944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 name="Conector recto de flecha 2">
            <a:extLst>
              <a:ext uri="{FF2B5EF4-FFF2-40B4-BE49-F238E27FC236}">
                <a16:creationId xmlns:a16="http://schemas.microsoft.com/office/drawing/2014/main" id="{C86B964E-1D97-49E6-AC34-2FBF9563C03B}"/>
              </a:ext>
            </a:extLst>
          </p:cNvPr>
          <p:cNvCxnSpPr>
            <a:cxnSpLocks/>
          </p:cNvCxnSpPr>
          <p:nvPr/>
        </p:nvCxnSpPr>
        <p:spPr>
          <a:xfrm>
            <a:off x="4572000" y="764704"/>
            <a:ext cx="0" cy="309634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BD406478-7DF8-4197-BCD3-D9BA2F93CD09}"/>
              </a:ext>
            </a:extLst>
          </p:cNvPr>
          <p:cNvSpPr txBox="1"/>
          <p:nvPr/>
        </p:nvSpPr>
        <p:spPr>
          <a:xfrm>
            <a:off x="5437356" y="839045"/>
            <a:ext cx="875561" cy="369332"/>
          </a:xfrm>
          <a:prstGeom prst="rect">
            <a:avLst/>
          </a:prstGeom>
          <a:noFill/>
        </p:spPr>
        <p:txBody>
          <a:bodyPr wrap="none" rtlCol="0">
            <a:spAutoFit/>
          </a:bodyPr>
          <a:lstStyle/>
          <a:p>
            <a:r>
              <a:rPr lang="es-MX" dirty="0">
                <a:latin typeface="Arial Black" panose="020B0A04020102020204" pitchFamily="34" charset="0"/>
              </a:rPr>
              <a:t>w = 2</a:t>
            </a:r>
          </a:p>
        </p:txBody>
      </p:sp>
      <p:sp>
        <p:nvSpPr>
          <p:cNvPr id="6" name="CuadroTexto 5">
            <a:extLst>
              <a:ext uri="{FF2B5EF4-FFF2-40B4-BE49-F238E27FC236}">
                <a16:creationId xmlns:a16="http://schemas.microsoft.com/office/drawing/2014/main" id="{DE4AABFC-3DC3-4222-BB97-6F44BED2695F}"/>
              </a:ext>
            </a:extLst>
          </p:cNvPr>
          <p:cNvSpPr txBox="1"/>
          <p:nvPr/>
        </p:nvSpPr>
        <p:spPr>
          <a:xfrm>
            <a:off x="2831084" y="3405202"/>
            <a:ext cx="1029449" cy="369332"/>
          </a:xfrm>
          <a:prstGeom prst="rect">
            <a:avLst/>
          </a:prstGeom>
          <a:noFill/>
        </p:spPr>
        <p:txBody>
          <a:bodyPr wrap="none" rtlCol="0">
            <a:spAutoFit/>
          </a:bodyPr>
          <a:lstStyle/>
          <a:p>
            <a:r>
              <a:rPr lang="es-MX" dirty="0" err="1">
                <a:latin typeface="Arial Black" panose="020B0A04020102020204" pitchFamily="34" charset="0"/>
              </a:rPr>
              <a:t>bill</a:t>
            </a:r>
            <a:r>
              <a:rPr lang="es-MX" dirty="0">
                <a:latin typeface="Arial Black" panose="020B0A04020102020204" pitchFamily="34" charset="0"/>
              </a:rPr>
              <a:t> = 1</a:t>
            </a:r>
          </a:p>
        </p:txBody>
      </p:sp>
      <p:sp>
        <p:nvSpPr>
          <p:cNvPr id="7" name="CuadroTexto 6">
            <a:extLst>
              <a:ext uri="{FF2B5EF4-FFF2-40B4-BE49-F238E27FC236}">
                <a16:creationId xmlns:a16="http://schemas.microsoft.com/office/drawing/2014/main" id="{7F628758-A5EB-4CB5-A945-1A16C2DC3EF0}"/>
              </a:ext>
            </a:extLst>
          </p:cNvPr>
          <p:cNvSpPr txBox="1"/>
          <p:nvPr/>
        </p:nvSpPr>
        <p:spPr>
          <a:xfrm>
            <a:off x="5708424" y="3393741"/>
            <a:ext cx="1208985" cy="369332"/>
          </a:xfrm>
          <a:prstGeom prst="rect">
            <a:avLst/>
          </a:prstGeom>
          <a:noFill/>
        </p:spPr>
        <p:txBody>
          <a:bodyPr wrap="none" rtlCol="0">
            <a:spAutoFit/>
          </a:bodyPr>
          <a:lstStyle/>
          <a:p>
            <a:r>
              <a:rPr lang="es-MX" dirty="0">
                <a:latin typeface="Arial Black" panose="020B0A04020102020204" pitchFamily="34" charset="0"/>
              </a:rPr>
              <a:t>pete = 1</a:t>
            </a:r>
          </a:p>
        </p:txBody>
      </p:sp>
      <p:sp>
        <p:nvSpPr>
          <p:cNvPr id="8" name="CuadroTexto 7">
            <a:extLst>
              <a:ext uri="{FF2B5EF4-FFF2-40B4-BE49-F238E27FC236}">
                <a16:creationId xmlns:a16="http://schemas.microsoft.com/office/drawing/2014/main" id="{81AFB2E7-B332-43A6-B60D-A8517BA2C094}"/>
              </a:ext>
            </a:extLst>
          </p:cNvPr>
          <p:cNvSpPr txBox="1"/>
          <p:nvPr/>
        </p:nvSpPr>
        <p:spPr>
          <a:xfrm>
            <a:off x="1605537" y="4268587"/>
            <a:ext cx="1745991" cy="369332"/>
          </a:xfrm>
          <a:prstGeom prst="rect">
            <a:avLst/>
          </a:prstGeom>
          <a:noFill/>
        </p:spPr>
        <p:txBody>
          <a:bodyPr wrap="none" rtlCol="0">
            <a:spAutoFit/>
          </a:bodyPr>
          <a:lstStyle/>
          <a:p>
            <a:r>
              <a:rPr lang="es-MX" dirty="0">
                <a:latin typeface="Arial Black" panose="020B0A04020102020204" pitchFamily="34" charset="0"/>
              </a:rPr>
              <a:t>r = 2 % 2 = 0</a:t>
            </a:r>
          </a:p>
        </p:txBody>
      </p:sp>
      <p:pic>
        <p:nvPicPr>
          <p:cNvPr id="9" name="Imagen 8">
            <a:extLst>
              <a:ext uri="{FF2B5EF4-FFF2-40B4-BE49-F238E27FC236}">
                <a16:creationId xmlns:a16="http://schemas.microsoft.com/office/drawing/2014/main" id="{EA2A3CEF-5F16-4111-8F26-ECA1308E643A}"/>
              </a:ext>
            </a:extLst>
          </p:cNvPr>
          <p:cNvPicPr>
            <a:picLocks noChangeAspect="1"/>
          </p:cNvPicPr>
          <p:nvPr/>
        </p:nvPicPr>
        <p:blipFill>
          <a:blip r:embed="rId2"/>
          <a:stretch>
            <a:fillRect/>
          </a:stretch>
        </p:blipFill>
        <p:spPr>
          <a:xfrm>
            <a:off x="4716016" y="4488135"/>
            <a:ext cx="4036778" cy="2127958"/>
          </a:xfrm>
          <a:prstGeom prst="rect">
            <a:avLst/>
          </a:prstGeom>
        </p:spPr>
      </p:pic>
    </p:spTree>
    <p:extLst>
      <p:ext uri="{BB962C8B-B14F-4D97-AF65-F5344CB8AC3E}">
        <p14:creationId xmlns:p14="http://schemas.microsoft.com/office/powerpoint/2010/main" val="459111742"/>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AA2BA823-AF2E-4F65-AC66-C7B011FAEB6A}"/>
              </a:ext>
            </a:extLst>
          </p:cNvPr>
          <p:cNvSpPr/>
          <p:nvPr/>
        </p:nvSpPr>
        <p:spPr>
          <a:xfrm>
            <a:off x="2051720" y="319365"/>
            <a:ext cx="1080120" cy="64807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ysClr val="windowText" lastClr="000000"/>
                </a:solidFill>
              </a:rPr>
              <a:t>start</a:t>
            </a:r>
            <a:endParaRPr lang="es-MX" dirty="0">
              <a:solidFill>
                <a:sysClr val="windowText" lastClr="000000"/>
              </a:solidFill>
            </a:endParaRPr>
          </a:p>
        </p:txBody>
      </p:sp>
      <p:sp>
        <p:nvSpPr>
          <p:cNvPr id="3" name="Diagrama de flujo: datos 2">
            <a:extLst>
              <a:ext uri="{FF2B5EF4-FFF2-40B4-BE49-F238E27FC236}">
                <a16:creationId xmlns:a16="http://schemas.microsoft.com/office/drawing/2014/main" id="{0035FD5C-05AE-4A8B-95FF-A8FDDF64E322}"/>
              </a:ext>
            </a:extLst>
          </p:cNvPr>
          <p:cNvSpPr/>
          <p:nvPr/>
        </p:nvSpPr>
        <p:spPr>
          <a:xfrm>
            <a:off x="1547664" y="2202566"/>
            <a:ext cx="1872208" cy="576064"/>
          </a:xfrm>
          <a:prstGeom prst="flowChartInputOutp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w</a:t>
            </a:r>
          </a:p>
        </p:txBody>
      </p:sp>
      <p:sp>
        <p:nvSpPr>
          <p:cNvPr id="4" name="Diagrama de flujo: proceso 3">
            <a:extLst>
              <a:ext uri="{FF2B5EF4-FFF2-40B4-BE49-F238E27FC236}">
                <a16:creationId xmlns:a16="http://schemas.microsoft.com/office/drawing/2014/main" id="{6F696F19-8970-45D1-A5CA-B15E35C09E88}"/>
              </a:ext>
            </a:extLst>
          </p:cNvPr>
          <p:cNvSpPr/>
          <p:nvPr/>
        </p:nvSpPr>
        <p:spPr>
          <a:xfrm>
            <a:off x="1547664" y="3068960"/>
            <a:ext cx="1728192" cy="576064"/>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r = w % 2</a:t>
            </a:r>
          </a:p>
        </p:txBody>
      </p:sp>
      <p:sp>
        <p:nvSpPr>
          <p:cNvPr id="5" name="Diagrama de flujo: proceso 4">
            <a:extLst>
              <a:ext uri="{FF2B5EF4-FFF2-40B4-BE49-F238E27FC236}">
                <a16:creationId xmlns:a16="http://schemas.microsoft.com/office/drawing/2014/main" id="{A906A206-C821-4864-9581-269B16F3D73A}"/>
              </a:ext>
            </a:extLst>
          </p:cNvPr>
          <p:cNvSpPr/>
          <p:nvPr/>
        </p:nvSpPr>
        <p:spPr>
          <a:xfrm>
            <a:off x="1619672" y="1287326"/>
            <a:ext cx="1728192" cy="576064"/>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r , w </a:t>
            </a:r>
            <a:r>
              <a:rPr lang="es-MX" dirty="0" err="1">
                <a:solidFill>
                  <a:sysClr val="windowText" lastClr="000000"/>
                </a:solidFill>
              </a:rPr>
              <a:t>integer</a:t>
            </a:r>
            <a:endParaRPr lang="es-MX" dirty="0">
              <a:solidFill>
                <a:sysClr val="windowText" lastClr="000000"/>
              </a:solidFill>
            </a:endParaRPr>
          </a:p>
        </p:txBody>
      </p:sp>
      <p:sp>
        <p:nvSpPr>
          <p:cNvPr id="6" name="Diagrama de flujo: decisión 5">
            <a:extLst>
              <a:ext uri="{FF2B5EF4-FFF2-40B4-BE49-F238E27FC236}">
                <a16:creationId xmlns:a16="http://schemas.microsoft.com/office/drawing/2014/main" id="{79027138-9E09-4674-A132-BCAF1DF5BB68}"/>
              </a:ext>
            </a:extLst>
          </p:cNvPr>
          <p:cNvSpPr/>
          <p:nvPr/>
        </p:nvSpPr>
        <p:spPr>
          <a:xfrm>
            <a:off x="1925096" y="3967864"/>
            <a:ext cx="1368152" cy="1221838"/>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r = 0</a:t>
            </a:r>
          </a:p>
        </p:txBody>
      </p:sp>
      <p:sp>
        <p:nvSpPr>
          <p:cNvPr id="7" name="Diagrama de flujo: datos 6">
            <a:extLst>
              <a:ext uri="{FF2B5EF4-FFF2-40B4-BE49-F238E27FC236}">
                <a16:creationId xmlns:a16="http://schemas.microsoft.com/office/drawing/2014/main" id="{437ADC0F-866D-4B81-9F7E-9AFA43670A34}"/>
              </a:ext>
            </a:extLst>
          </p:cNvPr>
          <p:cNvSpPr/>
          <p:nvPr/>
        </p:nvSpPr>
        <p:spPr>
          <a:xfrm>
            <a:off x="5054698" y="3652548"/>
            <a:ext cx="1593780" cy="497542"/>
          </a:xfrm>
          <a:prstGeom prst="flowChartInputOutp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YES</a:t>
            </a:r>
          </a:p>
        </p:txBody>
      </p:sp>
      <p:sp>
        <p:nvSpPr>
          <p:cNvPr id="8" name="Diagrama de flujo: datos 7">
            <a:extLst>
              <a:ext uri="{FF2B5EF4-FFF2-40B4-BE49-F238E27FC236}">
                <a16:creationId xmlns:a16="http://schemas.microsoft.com/office/drawing/2014/main" id="{E58B3439-8C4A-4104-9EFA-5BA2BF5B7C26}"/>
              </a:ext>
            </a:extLst>
          </p:cNvPr>
          <p:cNvSpPr/>
          <p:nvPr/>
        </p:nvSpPr>
        <p:spPr>
          <a:xfrm>
            <a:off x="1547664" y="5498666"/>
            <a:ext cx="1872208" cy="576064"/>
          </a:xfrm>
          <a:prstGeom prst="flowChartInputOutp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NO</a:t>
            </a:r>
          </a:p>
        </p:txBody>
      </p:sp>
      <p:sp>
        <p:nvSpPr>
          <p:cNvPr id="9" name="Elipse 8">
            <a:extLst>
              <a:ext uri="{FF2B5EF4-FFF2-40B4-BE49-F238E27FC236}">
                <a16:creationId xmlns:a16="http://schemas.microsoft.com/office/drawing/2014/main" id="{BB412AAD-B3AA-4D50-9B6B-08516A42E5AE}"/>
              </a:ext>
            </a:extLst>
          </p:cNvPr>
          <p:cNvSpPr/>
          <p:nvPr/>
        </p:nvSpPr>
        <p:spPr>
          <a:xfrm>
            <a:off x="5724129" y="5102823"/>
            <a:ext cx="1241425" cy="97323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ysClr val="windowText" lastClr="000000"/>
                </a:solidFill>
              </a:rPr>
              <a:t>end</a:t>
            </a:r>
            <a:endParaRPr lang="es-MX" dirty="0">
              <a:solidFill>
                <a:sysClr val="windowText" lastClr="000000"/>
              </a:solidFill>
            </a:endParaRPr>
          </a:p>
        </p:txBody>
      </p:sp>
      <p:cxnSp>
        <p:nvCxnSpPr>
          <p:cNvPr id="11" name="Conector recto de flecha 10">
            <a:extLst>
              <a:ext uri="{FF2B5EF4-FFF2-40B4-BE49-F238E27FC236}">
                <a16:creationId xmlns:a16="http://schemas.microsoft.com/office/drawing/2014/main" id="{4C1B7578-481E-4076-9180-4D85C1BDCA4E}"/>
              </a:ext>
            </a:extLst>
          </p:cNvPr>
          <p:cNvCxnSpPr>
            <a:stCxn id="2" idx="4"/>
          </p:cNvCxnSpPr>
          <p:nvPr/>
        </p:nvCxnSpPr>
        <p:spPr>
          <a:xfrm>
            <a:off x="2591780" y="967437"/>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624AD787-A599-4EDA-AB90-8C8EC98CBBC5}"/>
              </a:ext>
            </a:extLst>
          </p:cNvPr>
          <p:cNvCxnSpPr/>
          <p:nvPr/>
        </p:nvCxnSpPr>
        <p:spPr>
          <a:xfrm>
            <a:off x="2591780" y="1882677"/>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FF9F76F4-036D-4694-BC9E-5E19D4DED3F2}"/>
              </a:ext>
            </a:extLst>
          </p:cNvPr>
          <p:cNvCxnSpPr/>
          <p:nvPr/>
        </p:nvCxnSpPr>
        <p:spPr>
          <a:xfrm>
            <a:off x="2592760" y="2778630"/>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10FD9B01-546A-40AB-B9DF-7FC3B86BB171}"/>
              </a:ext>
            </a:extLst>
          </p:cNvPr>
          <p:cNvCxnSpPr/>
          <p:nvPr/>
        </p:nvCxnSpPr>
        <p:spPr>
          <a:xfrm>
            <a:off x="2591780" y="3645024"/>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7C06B523-3DEC-48BE-B8EA-9F4676113088}"/>
              </a:ext>
            </a:extLst>
          </p:cNvPr>
          <p:cNvCxnSpPr>
            <a:cxnSpLocks/>
          </p:cNvCxnSpPr>
          <p:nvPr/>
        </p:nvCxnSpPr>
        <p:spPr>
          <a:xfrm>
            <a:off x="3275856" y="4578783"/>
            <a:ext cx="1296144"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CA26625F-9597-4337-AA36-0BEDE42C4504}"/>
              </a:ext>
            </a:extLst>
          </p:cNvPr>
          <p:cNvCxnSpPr/>
          <p:nvPr/>
        </p:nvCxnSpPr>
        <p:spPr>
          <a:xfrm>
            <a:off x="2591780" y="5189702"/>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D6C0EDED-C41B-41B1-BD62-E58C5F445855}"/>
              </a:ext>
            </a:extLst>
          </p:cNvPr>
          <p:cNvCxnSpPr>
            <a:cxnSpLocks/>
          </p:cNvCxnSpPr>
          <p:nvPr/>
        </p:nvCxnSpPr>
        <p:spPr>
          <a:xfrm>
            <a:off x="6505270" y="2653540"/>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CDD7BFF4-0752-40F0-BF87-9BA1197EF811}"/>
              </a:ext>
            </a:extLst>
          </p:cNvPr>
          <p:cNvCxnSpPr>
            <a:cxnSpLocks/>
          </p:cNvCxnSpPr>
          <p:nvPr/>
        </p:nvCxnSpPr>
        <p:spPr>
          <a:xfrm>
            <a:off x="3347864" y="5661248"/>
            <a:ext cx="23762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C8E64ECF-0E0E-424C-98A0-06843AE9431E}"/>
              </a:ext>
            </a:extLst>
          </p:cNvPr>
          <p:cNvSpPr txBox="1"/>
          <p:nvPr/>
        </p:nvSpPr>
        <p:spPr>
          <a:xfrm>
            <a:off x="3221078" y="4048031"/>
            <a:ext cx="610808" cy="369332"/>
          </a:xfrm>
          <a:prstGeom prst="rect">
            <a:avLst/>
          </a:prstGeom>
          <a:noFill/>
        </p:spPr>
        <p:txBody>
          <a:bodyPr wrap="none" rtlCol="0">
            <a:spAutoFit/>
          </a:bodyPr>
          <a:lstStyle/>
          <a:p>
            <a:r>
              <a:rPr lang="es-MX" dirty="0"/>
              <a:t>True</a:t>
            </a:r>
          </a:p>
        </p:txBody>
      </p:sp>
      <p:sp>
        <p:nvSpPr>
          <p:cNvPr id="24" name="CuadroTexto 23">
            <a:extLst>
              <a:ext uri="{FF2B5EF4-FFF2-40B4-BE49-F238E27FC236}">
                <a16:creationId xmlns:a16="http://schemas.microsoft.com/office/drawing/2014/main" id="{DAC97F71-8025-44EB-B6A9-A48DCC0AB170}"/>
              </a:ext>
            </a:extLst>
          </p:cNvPr>
          <p:cNvSpPr txBox="1"/>
          <p:nvPr/>
        </p:nvSpPr>
        <p:spPr>
          <a:xfrm>
            <a:off x="1926554" y="5054200"/>
            <a:ext cx="676788" cy="369332"/>
          </a:xfrm>
          <a:prstGeom prst="rect">
            <a:avLst/>
          </a:prstGeom>
          <a:noFill/>
        </p:spPr>
        <p:txBody>
          <a:bodyPr wrap="none" rtlCol="0">
            <a:spAutoFit/>
          </a:bodyPr>
          <a:lstStyle/>
          <a:p>
            <a:r>
              <a:rPr lang="es-MX" dirty="0"/>
              <a:t>False</a:t>
            </a:r>
          </a:p>
        </p:txBody>
      </p:sp>
      <p:cxnSp>
        <p:nvCxnSpPr>
          <p:cNvPr id="21" name="Conector recto de flecha 20">
            <a:extLst>
              <a:ext uri="{FF2B5EF4-FFF2-40B4-BE49-F238E27FC236}">
                <a16:creationId xmlns:a16="http://schemas.microsoft.com/office/drawing/2014/main" id="{4E8F8C89-A7D5-4EB8-BAE3-2979DF25D9AB}"/>
              </a:ext>
            </a:extLst>
          </p:cNvPr>
          <p:cNvCxnSpPr>
            <a:cxnSpLocks/>
          </p:cNvCxnSpPr>
          <p:nvPr/>
        </p:nvCxnSpPr>
        <p:spPr>
          <a:xfrm flipV="1">
            <a:off x="4535997" y="1700808"/>
            <a:ext cx="0" cy="287797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Diagrama de flujo: decisión 24">
            <a:extLst>
              <a:ext uri="{FF2B5EF4-FFF2-40B4-BE49-F238E27FC236}">
                <a16:creationId xmlns:a16="http://schemas.microsoft.com/office/drawing/2014/main" id="{BFA24800-5CB5-4AE2-AF19-875DCF084078}"/>
              </a:ext>
            </a:extLst>
          </p:cNvPr>
          <p:cNvSpPr/>
          <p:nvPr/>
        </p:nvSpPr>
        <p:spPr>
          <a:xfrm>
            <a:off x="5148065" y="2042621"/>
            <a:ext cx="1368152" cy="1221838"/>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w = 2</a:t>
            </a:r>
          </a:p>
        </p:txBody>
      </p:sp>
      <p:cxnSp>
        <p:nvCxnSpPr>
          <p:cNvPr id="26" name="Conector recto de flecha 25">
            <a:extLst>
              <a:ext uri="{FF2B5EF4-FFF2-40B4-BE49-F238E27FC236}">
                <a16:creationId xmlns:a16="http://schemas.microsoft.com/office/drawing/2014/main" id="{4A5F2303-531B-44D5-9865-8ADB6621C552}"/>
              </a:ext>
            </a:extLst>
          </p:cNvPr>
          <p:cNvCxnSpPr>
            <a:cxnSpLocks/>
          </p:cNvCxnSpPr>
          <p:nvPr/>
        </p:nvCxnSpPr>
        <p:spPr>
          <a:xfrm>
            <a:off x="4535997" y="1700808"/>
            <a:ext cx="1296144"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1AEDDEBD-F784-43EC-9468-018BE73A4A00}"/>
              </a:ext>
            </a:extLst>
          </p:cNvPr>
          <p:cNvCxnSpPr>
            <a:cxnSpLocks/>
          </p:cNvCxnSpPr>
          <p:nvPr/>
        </p:nvCxnSpPr>
        <p:spPr>
          <a:xfrm>
            <a:off x="5832141" y="1700808"/>
            <a:ext cx="0" cy="3418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09FDC956-1979-419D-8FBA-7E8D2AFCA6B0}"/>
              </a:ext>
            </a:extLst>
          </p:cNvPr>
          <p:cNvSpPr txBox="1"/>
          <p:nvPr/>
        </p:nvSpPr>
        <p:spPr>
          <a:xfrm>
            <a:off x="6373402" y="2202566"/>
            <a:ext cx="610808" cy="369332"/>
          </a:xfrm>
          <a:prstGeom prst="rect">
            <a:avLst/>
          </a:prstGeom>
          <a:noFill/>
        </p:spPr>
        <p:txBody>
          <a:bodyPr wrap="none" rtlCol="0">
            <a:spAutoFit/>
          </a:bodyPr>
          <a:lstStyle/>
          <a:p>
            <a:r>
              <a:rPr lang="es-MX" dirty="0"/>
              <a:t>True</a:t>
            </a:r>
          </a:p>
        </p:txBody>
      </p:sp>
      <p:sp>
        <p:nvSpPr>
          <p:cNvPr id="29" name="Diagrama de flujo: datos 28">
            <a:extLst>
              <a:ext uri="{FF2B5EF4-FFF2-40B4-BE49-F238E27FC236}">
                <a16:creationId xmlns:a16="http://schemas.microsoft.com/office/drawing/2014/main" id="{0A400E5E-8F92-4053-B3FC-80EC1A1315AF}"/>
              </a:ext>
            </a:extLst>
          </p:cNvPr>
          <p:cNvSpPr/>
          <p:nvPr/>
        </p:nvSpPr>
        <p:spPr>
          <a:xfrm>
            <a:off x="6913452" y="2387232"/>
            <a:ext cx="1368152" cy="576064"/>
          </a:xfrm>
          <a:prstGeom prst="flowChartInputOutp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NO</a:t>
            </a:r>
          </a:p>
        </p:txBody>
      </p:sp>
      <p:sp>
        <p:nvSpPr>
          <p:cNvPr id="30" name="CuadroTexto 29">
            <a:extLst>
              <a:ext uri="{FF2B5EF4-FFF2-40B4-BE49-F238E27FC236}">
                <a16:creationId xmlns:a16="http://schemas.microsoft.com/office/drawing/2014/main" id="{C4D372D4-9682-4283-BEB6-61DCB8EE0E7F}"/>
              </a:ext>
            </a:extLst>
          </p:cNvPr>
          <p:cNvSpPr txBox="1"/>
          <p:nvPr/>
        </p:nvSpPr>
        <p:spPr>
          <a:xfrm>
            <a:off x="4975332" y="3140968"/>
            <a:ext cx="676788" cy="369332"/>
          </a:xfrm>
          <a:prstGeom prst="rect">
            <a:avLst/>
          </a:prstGeom>
          <a:noFill/>
        </p:spPr>
        <p:txBody>
          <a:bodyPr wrap="none" rtlCol="0">
            <a:spAutoFit/>
          </a:bodyPr>
          <a:lstStyle/>
          <a:p>
            <a:r>
              <a:rPr lang="es-MX" dirty="0"/>
              <a:t>False</a:t>
            </a:r>
          </a:p>
        </p:txBody>
      </p:sp>
      <p:cxnSp>
        <p:nvCxnSpPr>
          <p:cNvPr id="31" name="Conector recto de flecha 30">
            <a:extLst>
              <a:ext uri="{FF2B5EF4-FFF2-40B4-BE49-F238E27FC236}">
                <a16:creationId xmlns:a16="http://schemas.microsoft.com/office/drawing/2014/main" id="{4DF23849-BD7B-44B6-B106-ECFCA507D1CE}"/>
              </a:ext>
            </a:extLst>
          </p:cNvPr>
          <p:cNvCxnSpPr>
            <a:cxnSpLocks/>
          </p:cNvCxnSpPr>
          <p:nvPr/>
        </p:nvCxnSpPr>
        <p:spPr>
          <a:xfrm>
            <a:off x="5832141" y="3258093"/>
            <a:ext cx="0" cy="3418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E796F79C-2E16-4956-861D-0526B3383F17}"/>
              </a:ext>
            </a:extLst>
          </p:cNvPr>
          <p:cNvCxnSpPr>
            <a:cxnSpLocks/>
          </p:cNvCxnSpPr>
          <p:nvPr/>
        </p:nvCxnSpPr>
        <p:spPr>
          <a:xfrm flipH="1">
            <a:off x="6980596" y="2990218"/>
            <a:ext cx="3479" cy="2433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F90DA858-7A78-4DCD-8048-2E7F553BFC1B}"/>
              </a:ext>
            </a:extLst>
          </p:cNvPr>
          <p:cNvCxnSpPr>
            <a:cxnSpLocks/>
            <a:endCxn id="9" idx="1"/>
          </p:cNvCxnSpPr>
          <p:nvPr/>
        </p:nvCxnSpPr>
        <p:spPr>
          <a:xfrm>
            <a:off x="5851980" y="4182754"/>
            <a:ext cx="53951" cy="10625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047724"/>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23" grpId="0"/>
      <p:bldP spid="24" grpId="0"/>
      <p:bldP spid="25"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F6E9437-AE73-4C31-BE80-36B7F5511272}"/>
              </a:ext>
            </a:extLst>
          </p:cNvPr>
          <p:cNvSpPr>
            <a:spLocks noGrp="1"/>
          </p:cNvSpPr>
          <p:nvPr>
            <p:ph type="title"/>
          </p:nvPr>
        </p:nvSpPr>
        <p:spPr>
          <a:xfrm>
            <a:off x="898525" y="0"/>
            <a:ext cx="7772400" cy="1143000"/>
          </a:xfrm>
        </p:spPr>
        <p:txBody>
          <a:bodyPr/>
          <a:lstStyle/>
          <a:p>
            <a:pPr>
              <a:defRPr/>
            </a:pPr>
            <a:r>
              <a:rPr lang="es-MX" b="1" dirty="0" err="1">
                <a:solidFill>
                  <a:schemeClr val="tx1"/>
                </a:solidFill>
              </a:rPr>
              <a:t>Switch</a:t>
            </a:r>
            <a:r>
              <a:rPr lang="es-MX" b="1" dirty="0">
                <a:solidFill>
                  <a:schemeClr val="tx1"/>
                </a:solidFill>
              </a:rPr>
              <a:t> Case </a:t>
            </a:r>
            <a:r>
              <a:rPr lang="es-MX" b="1" dirty="0" err="1">
                <a:solidFill>
                  <a:schemeClr val="tx1"/>
                </a:solidFill>
              </a:rPr>
              <a:t>statement</a:t>
            </a:r>
            <a:endParaRPr lang="es-MX" dirty="0">
              <a:solidFill>
                <a:schemeClr val="tx1"/>
              </a:solidFill>
            </a:endParaRPr>
          </a:p>
        </p:txBody>
      </p:sp>
      <p:sp>
        <p:nvSpPr>
          <p:cNvPr id="6" name="Rectángulo 5">
            <a:extLst>
              <a:ext uri="{FF2B5EF4-FFF2-40B4-BE49-F238E27FC236}">
                <a16:creationId xmlns:a16="http://schemas.microsoft.com/office/drawing/2014/main" id="{35ECDEF6-EC89-4977-8E1B-768C5D6E338B}"/>
              </a:ext>
            </a:extLst>
          </p:cNvPr>
          <p:cNvSpPr/>
          <p:nvPr/>
        </p:nvSpPr>
        <p:spPr>
          <a:xfrm>
            <a:off x="1042988" y="1143000"/>
            <a:ext cx="7058025" cy="923330"/>
          </a:xfrm>
          <a:prstGeom prst="rect">
            <a:avLst/>
          </a:prstGeom>
        </p:spPr>
        <p:txBody>
          <a:bodyPr>
            <a:spAutoFit/>
          </a:bodyPr>
          <a:lstStyle/>
          <a:p>
            <a:pPr>
              <a:defRPr/>
            </a:pPr>
            <a:r>
              <a:rPr lang="en-US" dirty="0">
                <a:latin typeface="Arial" panose="020B0604020202020204" pitchFamily="34" charset="0"/>
                <a:cs typeface="Arial" panose="020B0604020202020204" pitchFamily="34" charset="0"/>
              </a:rPr>
              <a:t>Switch case statement is used when we have number of options (or choices) and we may need to perform a different task for each choice.</a:t>
            </a:r>
            <a:endParaRPr lang="es-MX" dirty="0">
              <a:latin typeface="Arial" panose="020B0604020202020204" pitchFamily="34" charset="0"/>
              <a:cs typeface="Arial" panose="020B0604020202020204" pitchFamily="34" charset="0"/>
            </a:endParaRPr>
          </a:p>
        </p:txBody>
      </p:sp>
      <p:pic>
        <p:nvPicPr>
          <p:cNvPr id="30724" name="Imagen 6">
            <a:extLst>
              <a:ext uri="{FF2B5EF4-FFF2-40B4-BE49-F238E27FC236}">
                <a16:creationId xmlns:a16="http://schemas.microsoft.com/office/drawing/2014/main" id="{CE8E43F2-A35C-4CF3-9868-813F8D033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844824"/>
            <a:ext cx="4464496" cy="44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344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17EF785-6A57-4834-B9D8-095AE9FC67AD}"/>
              </a:ext>
            </a:extLst>
          </p:cNvPr>
          <p:cNvSpPr/>
          <p:nvPr/>
        </p:nvSpPr>
        <p:spPr>
          <a:xfrm>
            <a:off x="611560" y="620688"/>
            <a:ext cx="7345363" cy="5262562"/>
          </a:xfrm>
          <a:prstGeom prst="rect">
            <a:avLst/>
          </a:prstGeom>
        </p:spPr>
        <p:txBody>
          <a:bodyPr>
            <a:spAutoFit/>
          </a:bodyPr>
          <a:lstStyle/>
          <a:p>
            <a:pPr>
              <a:defRPr/>
            </a:pPr>
            <a:r>
              <a:rPr lang="es-MX" sz="2800" dirty="0" err="1">
                <a:latin typeface="Arial" panose="020B0604020202020204" pitchFamily="34" charset="0"/>
                <a:cs typeface="Arial" panose="020B0604020202020204" pitchFamily="34" charset="0"/>
              </a:rPr>
              <a:t>switch</a:t>
            </a:r>
            <a:r>
              <a:rPr lang="es-MX" sz="2800" dirty="0">
                <a:latin typeface="Arial" panose="020B0604020202020204" pitchFamily="34" charset="0"/>
                <a:cs typeface="Arial" panose="020B0604020202020204" pitchFamily="34" charset="0"/>
              </a:rPr>
              <a:t> (variable </a:t>
            </a:r>
            <a:r>
              <a:rPr lang="es-MX" sz="2800" dirty="0" err="1">
                <a:latin typeface="Arial" panose="020B0604020202020204" pitchFamily="34" charset="0"/>
                <a:cs typeface="Arial" panose="020B0604020202020204" pitchFamily="34" charset="0"/>
              </a:rPr>
              <a:t>or</a:t>
            </a:r>
            <a:r>
              <a:rPr lang="es-MX" sz="2800" dirty="0">
                <a:latin typeface="Arial" panose="020B0604020202020204" pitchFamily="34" charset="0"/>
                <a:cs typeface="Arial" panose="020B0604020202020204" pitchFamily="34" charset="0"/>
              </a:rPr>
              <a:t> </a:t>
            </a:r>
            <a:r>
              <a:rPr lang="es-MX" sz="2800" dirty="0" err="1">
                <a:latin typeface="Arial" panose="020B0604020202020204" pitchFamily="34" charset="0"/>
                <a:cs typeface="Arial" panose="020B0604020202020204" pitchFamily="34" charset="0"/>
              </a:rPr>
              <a:t>an</a:t>
            </a:r>
            <a:r>
              <a:rPr lang="es-MX" sz="2800" dirty="0">
                <a:latin typeface="Arial" panose="020B0604020202020204" pitchFamily="34" charset="0"/>
                <a:cs typeface="Arial" panose="020B0604020202020204" pitchFamily="34" charset="0"/>
              </a:rPr>
              <a:t> </a:t>
            </a:r>
            <a:r>
              <a:rPr lang="es-MX" sz="2800" dirty="0" err="1">
                <a:latin typeface="Arial" panose="020B0604020202020204" pitchFamily="34" charset="0"/>
                <a:cs typeface="Arial" panose="020B0604020202020204" pitchFamily="34" charset="0"/>
              </a:rPr>
              <a:t>integer</a:t>
            </a:r>
            <a:r>
              <a:rPr lang="es-MX" sz="2800" dirty="0">
                <a:latin typeface="Arial" panose="020B0604020202020204" pitchFamily="34" charset="0"/>
                <a:cs typeface="Arial" panose="020B0604020202020204" pitchFamily="34" charset="0"/>
              </a:rPr>
              <a:t> </a:t>
            </a:r>
            <a:r>
              <a:rPr lang="es-MX" sz="2800" dirty="0" err="1">
                <a:latin typeface="Arial" panose="020B0604020202020204" pitchFamily="34" charset="0"/>
                <a:cs typeface="Arial" panose="020B0604020202020204" pitchFamily="34" charset="0"/>
              </a:rPr>
              <a:t>expression</a:t>
            </a:r>
            <a:r>
              <a:rPr lang="es-MX" sz="2800" dirty="0">
                <a:latin typeface="Arial" panose="020B0604020202020204" pitchFamily="34" charset="0"/>
                <a:cs typeface="Arial" panose="020B0604020202020204" pitchFamily="34" charset="0"/>
              </a:rPr>
              <a:t>)</a:t>
            </a:r>
          </a:p>
          <a:p>
            <a:pPr>
              <a:defRPr/>
            </a:pPr>
            <a:r>
              <a:rPr lang="es-MX" sz="2800" dirty="0">
                <a:latin typeface="Arial" panose="020B0604020202020204" pitchFamily="34" charset="0"/>
                <a:cs typeface="Arial" panose="020B0604020202020204" pitchFamily="34" charset="0"/>
              </a:rPr>
              <a:t>{</a:t>
            </a:r>
          </a:p>
          <a:p>
            <a:pPr>
              <a:defRPr/>
            </a:pPr>
            <a:r>
              <a:rPr lang="es-MX" sz="2800" dirty="0">
                <a:latin typeface="Arial" panose="020B0604020202020204" pitchFamily="34" charset="0"/>
                <a:cs typeface="Arial" panose="020B0604020202020204" pitchFamily="34" charset="0"/>
              </a:rPr>
              <a:t>     case </a:t>
            </a:r>
            <a:r>
              <a:rPr lang="es-MX" sz="2800" dirty="0" err="1">
                <a:latin typeface="Arial" panose="020B0604020202020204" pitchFamily="34" charset="0"/>
                <a:cs typeface="Arial" panose="020B0604020202020204" pitchFamily="34" charset="0"/>
              </a:rPr>
              <a:t>constant</a:t>
            </a:r>
            <a:r>
              <a:rPr lang="es-MX" sz="2800" dirty="0">
                <a:latin typeface="Arial" panose="020B0604020202020204" pitchFamily="34" charset="0"/>
                <a:cs typeface="Arial" panose="020B0604020202020204" pitchFamily="34" charset="0"/>
              </a:rPr>
              <a:t>:</a:t>
            </a:r>
          </a:p>
          <a:p>
            <a:pPr>
              <a:defRPr/>
            </a:pPr>
            <a:r>
              <a:rPr lang="es-MX" sz="2800" dirty="0">
                <a:latin typeface="Arial" panose="020B0604020202020204" pitchFamily="34" charset="0"/>
                <a:cs typeface="Arial" panose="020B0604020202020204" pitchFamily="34" charset="0"/>
              </a:rPr>
              <a:t>     //Java </a:t>
            </a:r>
            <a:r>
              <a:rPr lang="es-MX" sz="2800" dirty="0" err="1">
                <a:latin typeface="Arial" panose="020B0604020202020204" pitchFamily="34" charset="0"/>
                <a:cs typeface="Arial" panose="020B0604020202020204" pitchFamily="34" charset="0"/>
              </a:rPr>
              <a:t>code</a:t>
            </a:r>
            <a:endParaRPr lang="es-MX" sz="2800" dirty="0">
              <a:latin typeface="Arial" panose="020B0604020202020204" pitchFamily="34" charset="0"/>
              <a:cs typeface="Arial" panose="020B0604020202020204" pitchFamily="34" charset="0"/>
            </a:endParaRPr>
          </a:p>
          <a:p>
            <a:pPr>
              <a:defRPr/>
            </a:pPr>
            <a:r>
              <a:rPr lang="es-MX" sz="2800" dirty="0">
                <a:latin typeface="Arial" panose="020B0604020202020204" pitchFamily="34" charset="0"/>
                <a:cs typeface="Arial" panose="020B0604020202020204" pitchFamily="34" charset="0"/>
              </a:rPr>
              <a:t>     ;</a:t>
            </a:r>
          </a:p>
          <a:p>
            <a:pPr>
              <a:defRPr/>
            </a:pPr>
            <a:r>
              <a:rPr lang="es-MX" sz="2800" dirty="0">
                <a:latin typeface="Arial" panose="020B0604020202020204" pitchFamily="34" charset="0"/>
                <a:cs typeface="Arial" panose="020B0604020202020204" pitchFamily="34" charset="0"/>
              </a:rPr>
              <a:t>     case </a:t>
            </a:r>
            <a:r>
              <a:rPr lang="es-MX" sz="2800" dirty="0" err="1">
                <a:latin typeface="Arial" panose="020B0604020202020204" pitchFamily="34" charset="0"/>
                <a:cs typeface="Arial" panose="020B0604020202020204" pitchFamily="34" charset="0"/>
              </a:rPr>
              <a:t>constant</a:t>
            </a:r>
            <a:r>
              <a:rPr lang="es-MX" sz="2800" dirty="0">
                <a:latin typeface="Arial" panose="020B0604020202020204" pitchFamily="34" charset="0"/>
                <a:cs typeface="Arial" panose="020B0604020202020204" pitchFamily="34" charset="0"/>
              </a:rPr>
              <a:t>:</a:t>
            </a:r>
          </a:p>
          <a:p>
            <a:pPr>
              <a:defRPr/>
            </a:pPr>
            <a:r>
              <a:rPr lang="es-MX" sz="2800" dirty="0">
                <a:latin typeface="Arial" panose="020B0604020202020204" pitchFamily="34" charset="0"/>
                <a:cs typeface="Arial" panose="020B0604020202020204" pitchFamily="34" charset="0"/>
              </a:rPr>
              <a:t>     //Java </a:t>
            </a:r>
            <a:r>
              <a:rPr lang="es-MX" sz="2800" dirty="0" err="1">
                <a:latin typeface="Arial" panose="020B0604020202020204" pitchFamily="34" charset="0"/>
                <a:cs typeface="Arial" panose="020B0604020202020204" pitchFamily="34" charset="0"/>
              </a:rPr>
              <a:t>code</a:t>
            </a:r>
            <a:endParaRPr lang="es-MX" sz="2800" dirty="0">
              <a:latin typeface="Arial" panose="020B0604020202020204" pitchFamily="34" charset="0"/>
              <a:cs typeface="Arial" panose="020B0604020202020204" pitchFamily="34" charset="0"/>
            </a:endParaRPr>
          </a:p>
          <a:p>
            <a:pPr>
              <a:defRPr/>
            </a:pPr>
            <a:r>
              <a:rPr lang="es-MX" sz="2800" dirty="0">
                <a:latin typeface="Arial" panose="020B0604020202020204" pitchFamily="34" charset="0"/>
                <a:cs typeface="Arial" panose="020B0604020202020204" pitchFamily="34" charset="0"/>
              </a:rPr>
              <a:t>     ;</a:t>
            </a:r>
          </a:p>
          <a:p>
            <a:pPr>
              <a:defRPr/>
            </a:pPr>
            <a:r>
              <a:rPr lang="es-MX" sz="2800" dirty="0">
                <a:latin typeface="Arial" panose="020B0604020202020204" pitchFamily="34" charset="0"/>
                <a:cs typeface="Arial" panose="020B0604020202020204" pitchFamily="34" charset="0"/>
              </a:rPr>
              <a:t>     default:</a:t>
            </a:r>
          </a:p>
          <a:p>
            <a:pPr>
              <a:defRPr/>
            </a:pPr>
            <a:r>
              <a:rPr lang="es-MX" sz="2800" dirty="0">
                <a:latin typeface="Arial" panose="020B0604020202020204" pitchFamily="34" charset="0"/>
                <a:cs typeface="Arial" panose="020B0604020202020204" pitchFamily="34" charset="0"/>
              </a:rPr>
              <a:t>     //Java </a:t>
            </a:r>
            <a:r>
              <a:rPr lang="es-MX" sz="2800" dirty="0" err="1">
                <a:latin typeface="Arial" panose="020B0604020202020204" pitchFamily="34" charset="0"/>
                <a:cs typeface="Arial" panose="020B0604020202020204" pitchFamily="34" charset="0"/>
              </a:rPr>
              <a:t>code</a:t>
            </a:r>
            <a:endParaRPr lang="es-MX" sz="2800" dirty="0">
              <a:latin typeface="Arial" panose="020B0604020202020204" pitchFamily="34" charset="0"/>
              <a:cs typeface="Arial" panose="020B0604020202020204" pitchFamily="34" charset="0"/>
            </a:endParaRPr>
          </a:p>
          <a:p>
            <a:pPr>
              <a:defRPr/>
            </a:pPr>
            <a:r>
              <a:rPr lang="es-MX" sz="2800" dirty="0">
                <a:latin typeface="Arial" panose="020B0604020202020204" pitchFamily="34" charset="0"/>
                <a:cs typeface="Arial" panose="020B0604020202020204" pitchFamily="34" charset="0"/>
              </a:rPr>
              <a:t>     ;</a:t>
            </a:r>
          </a:p>
          <a:p>
            <a:pPr>
              <a:defRPr/>
            </a:pPr>
            <a:r>
              <a:rPr lang="es-MX"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49370905"/>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9854F-ABDF-4A42-920E-3F3CC8AF3E28}"/>
              </a:ext>
            </a:extLst>
          </p:cNvPr>
          <p:cNvSpPr>
            <a:spLocks noGrp="1"/>
          </p:cNvSpPr>
          <p:nvPr>
            <p:ph type="title"/>
          </p:nvPr>
        </p:nvSpPr>
        <p:spPr>
          <a:xfrm>
            <a:off x="685800" y="404813"/>
            <a:ext cx="7772400" cy="803275"/>
          </a:xfrm>
        </p:spPr>
        <p:txBody>
          <a:bodyPr>
            <a:normAutofit fontScale="90000"/>
          </a:bodyPr>
          <a:lstStyle/>
          <a:p>
            <a:pPr>
              <a:defRPr/>
            </a:pPr>
            <a:r>
              <a:rPr lang="en-US" sz="3200" b="1" dirty="0">
                <a:solidFill>
                  <a:schemeClr val="tx1"/>
                </a:solidFill>
              </a:rPr>
              <a:t>Break statement in Switch Case</a:t>
            </a:r>
            <a:br>
              <a:rPr lang="en-US" sz="3200" b="1" dirty="0"/>
            </a:br>
            <a:endParaRPr lang="es-MX" sz="3200" dirty="0"/>
          </a:p>
        </p:txBody>
      </p:sp>
      <p:sp>
        <p:nvSpPr>
          <p:cNvPr id="3" name="Rectángulo 2">
            <a:extLst>
              <a:ext uri="{FF2B5EF4-FFF2-40B4-BE49-F238E27FC236}">
                <a16:creationId xmlns:a16="http://schemas.microsoft.com/office/drawing/2014/main" id="{9C01651B-5964-4EA9-9840-E588736A3E8D}"/>
              </a:ext>
            </a:extLst>
          </p:cNvPr>
          <p:cNvSpPr/>
          <p:nvPr/>
        </p:nvSpPr>
        <p:spPr>
          <a:xfrm>
            <a:off x="1085850" y="1303338"/>
            <a:ext cx="6972300" cy="1631216"/>
          </a:xfrm>
          <a:prstGeom prst="rect">
            <a:avLst/>
          </a:prstGeom>
        </p:spPr>
        <p:txBody>
          <a:bodyPr>
            <a:spAutoFit/>
          </a:bodyPr>
          <a:lstStyle/>
          <a:p>
            <a:pPr>
              <a:defRPr/>
            </a:pPr>
            <a:r>
              <a:rPr lang="en-US" sz="2000" dirty="0">
                <a:latin typeface="Arial" panose="020B0604020202020204" pitchFamily="34" charset="0"/>
                <a:cs typeface="Arial" panose="020B0604020202020204" pitchFamily="34" charset="0"/>
              </a:rPr>
              <a:t>Break statements are used when you want your program-flow to come out of the switch body. Whenever a break statement is encountered in the switch body, the execution flow would directly come out of the switch, ignoring rest of the cases</a:t>
            </a:r>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026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1534BBF-47D9-4822-A7BF-758794F10621}"/>
              </a:ext>
            </a:extLst>
          </p:cNvPr>
          <p:cNvSpPr/>
          <p:nvPr/>
        </p:nvSpPr>
        <p:spPr>
          <a:xfrm>
            <a:off x="1043608" y="404664"/>
            <a:ext cx="6624637" cy="5632311"/>
          </a:xfrm>
          <a:prstGeom prst="rect">
            <a:avLst/>
          </a:prstGeom>
        </p:spPr>
        <p:txBody>
          <a:bodyPr>
            <a:spAutoFit/>
          </a:bodyPr>
          <a:lstStyle/>
          <a:p>
            <a:pPr>
              <a:defRPr/>
            </a:pPr>
            <a:r>
              <a:rPr lang="es-MX" sz="2000" dirty="0" err="1">
                <a:latin typeface="Arial" panose="020B0604020202020204" pitchFamily="34" charset="0"/>
                <a:cs typeface="Arial" panose="020B0604020202020204" pitchFamily="34" charset="0"/>
              </a:rPr>
              <a:t>int</a:t>
            </a:r>
            <a:r>
              <a:rPr lang="es-MX" sz="2000" dirty="0">
                <a:latin typeface="Arial" panose="020B0604020202020204" pitchFamily="34" charset="0"/>
                <a:cs typeface="Arial" panose="020B0604020202020204" pitchFamily="34" charset="0"/>
              </a:rPr>
              <a:t> i=2;</a:t>
            </a:r>
          </a:p>
          <a:p>
            <a:pPr>
              <a:defRPr/>
            </a:pP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r>
              <a:rPr lang="es-MX" sz="2000" dirty="0">
                <a:latin typeface="Arial" panose="020B0604020202020204" pitchFamily="34" charset="0"/>
                <a:cs typeface="Arial" panose="020B0604020202020204" pitchFamily="34" charset="0"/>
              </a:rPr>
              <a:t>(i)</a:t>
            </a:r>
          </a:p>
          <a:p>
            <a:pPr>
              <a:defRPr/>
            </a:pPr>
            <a:r>
              <a:rPr lang="es-MX" sz="2000" dirty="0">
                <a:latin typeface="Arial" panose="020B0604020202020204" pitchFamily="34" charset="0"/>
                <a:cs typeface="Arial" panose="020B0604020202020204" pitchFamily="34" charset="0"/>
              </a:rPr>
              <a:t>      {</a:t>
            </a:r>
          </a:p>
          <a:p>
            <a:pPr>
              <a:defRPr/>
            </a:pPr>
            <a:r>
              <a:rPr lang="es-MX" sz="2000" dirty="0">
                <a:latin typeface="Arial" panose="020B0604020202020204" pitchFamily="34" charset="0"/>
                <a:cs typeface="Arial" panose="020B0604020202020204" pitchFamily="34" charset="0"/>
              </a:rPr>
              <a:t>	 case 1:</a:t>
            </a:r>
          </a:p>
          <a:p>
            <a:pPr>
              <a:defRPr/>
            </a:pP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System.out.println</a:t>
            </a:r>
            <a:r>
              <a:rPr lang="es-MX" sz="2000" dirty="0">
                <a:latin typeface="Arial" panose="020B0604020202020204" pitchFamily="34" charset="0"/>
                <a:cs typeface="Arial" panose="020B0604020202020204" pitchFamily="34" charset="0"/>
              </a:rPr>
              <a:t>("Case1 ");</a:t>
            </a:r>
          </a:p>
          <a:p>
            <a:pPr>
              <a:defRPr/>
            </a:pPr>
            <a:r>
              <a:rPr lang="es-MX" sz="2000" dirty="0">
                <a:latin typeface="Arial" panose="020B0604020202020204" pitchFamily="34" charset="0"/>
                <a:cs typeface="Arial" panose="020B0604020202020204" pitchFamily="34" charset="0"/>
              </a:rPr>
              <a:t>	   break;</a:t>
            </a:r>
          </a:p>
          <a:p>
            <a:pPr>
              <a:defRPr/>
            </a:pPr>
            <a:r>
              <a:rPr lang="es-MX" sz="2000" dirty="0">
                <a:latin typeface="Arial" panose="020B0604020202020204" pitchFamily="34" charset="0"/>
                <a:cs typeface="Arial" panose="020B0604020202020204" pitchFamily="34" charset="0"/>
              </a:rPr>
              <a:t>	 case 2:</a:t>
            </a:r>
          </a:p>
          <a:p>
            <a:pPr>
              <a:defRPr/>
            </a:pP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System.out.println</a:t>
            </a:r>
            <a:r>
              <a:rPr lang="es-MX" sz="2000" dirty="0">
                <a:latin typeface="Arial" panose="020B0604020202020204" pitchFamily="34" charset="0"/>
                <a:cs typeface="Arial" panose="020B0604020202020204" pitchFamily="34" charset="0"/>
              </a:rPr>
              <a:t>("Case2 ");</a:t>
            </a:r>
          </a:p>
          <a:p>
            <a:pPr>
              <a:defRPr/>
            </a:pPr>
            <a:r>
              <a:rPr lang="es-MX" sz="2000" dirty="0">
                <a:latin typeface="Arial" panose="020B0604020202020204" pitchFamily="34" charset="0"/>
                <a:cs typeface="Arial" panose="020B0604020202020204" pitchFamily="34" charset="0"/>
              </a:rPr>
              <a:t>	   break;</a:t>
            </a:r>
          </a:p>
          <a:p>
            <a:pPr>
              <a:defRPr/>
            </a:pPr>
            <a:r>
              <a:rPr lang="es-MX" sz="2000" dirty="0">
                <a:latin typeface="Arial" panose="020B0604020202020204" pitchFamily="34" charset="0"/>
                <a:cs typeface="Arial" panose="020B0604020202020204" pitchFamily="34" charset="0"/>
              </a:rPr>
              <a:t>	 case 3:</a:t>
            </a:r>
          </a:p>
          <a:p>
            <a:pPr>
              <a:defRPr/>
            </a:pP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System.out.println</a:t>
            </a:r>
            <a:r>
              <a:rPr lang="es-MX" sz="2000" dirty="0">
                <a:latin typeface="Arial" panose="020B0604020202020204" pitchFamily="34" charset="0"/>
                <a:cs typeface="Arial" panose="020B0604020202020204" pitchFamily="34" charset="0"/>
              </a:rPr>
              <a:t>("Case3 ");</a:t>
            </a:r>
          </a:p>
          <a:p>
            <a:pPr>
              <a:defRPr/>
            </a:pPr>
            <a:r>
              <a:rPr lang="es-MX" sz="2000" dirty="0">
                <a:latin typeface="Arial" panose="020B0604020202020204" pitchFamily="34" charset="0"/>
                <a:cs typeface="Arial" panose="020B0604020202020204" pitchFamily="34" charset="0"/>
              </a:rPr>
              <a:t>	   break;</a:t>
            </a:r>
          </a:p>
          <a:p>
            <a:pPr>
              <a:defRPr/>
            </a:pPr>
            <a:r>
              <a:rPr lang="es-MX" sz="2000" dirty="0">
                <a:latin typeface="Arial" panose="020B0604020202020204" pitchFamily="34" charset="0"/>
                <a:cs typeface="Arial" panose="020B0604020202020204" pitchFamily="34" charset="0"/>
              </a:rPr>
              <a:t>	 case 4:</a:t>
            </a:r>
          </a:p>
          <a:p>
            <a:pPr>
              <a:defRPr/>
            </a:pP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System.out.println</a:t>
            </a:r>
            <a:r>
              <a:rPr lang="es-MX" sz="2000" dirty="0">
                <a:latin typeface="Arial" panose="020B0604020202020204" pitchFamily="34" charset="0"/>
                <a:cs typeface="Arial" panose="020B0604020202020204" pitchFamily="34" charset="0"/>
              </a:rPr>
              <a:t>("Case4 ");</a:t>
            </a:r>
          </a:p>
          <a:p>
            <a:pPr>
              <a:defRPr/>
            </a:pPr>
            <a:r>
              <a:rPr lang="es-MX" sz="2000" dirty="0">
                <a:latin typeface="Arial" panose="020B0604020202020204" pitchFamily="34" charset="0"/>
                <a:cs typeface="Arial" panose="020B0604020202020204" pitchFamily="34" charset="0"/>
              </a:rPr>
              <a:t>           break;</a:t>
            </a:r>
          </a:p>
          <a:p>
            <a:pPr>
              <a:defRPr/>
            </a:pPr>
            <a:r>
              <a:rPr lang="es-MX" sz="2000" dirty="0">
                <a:latin typeface="Arial" panose="020B0604020202020204" pitchFamily="34" charset="0"/>
                <a:cs typeface="Arial" panose="020B0604020202020204" pitchFamily="34" charset="0"/>
              </a:rPr>
              <a:t>	 default:</a:t>
            </a:r>
          </a:p>
          <a:p>
            <a:pPr>
              <a:defRPr/>
            </a:pP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System.out.println</a:t>
            </a:r>
            <a:r>
              <a:rPr lang="es-MX" sz="2000" dirty="0">
                <a:latin typeface="Arial" panose="020B0604020202020204" pitchFamily="34" charset="0"/>
                <a:cs typeface="Arial" panose="020B0604020202020204" pitchFamily="34" charset="0"/>
              </a:rPr>
              <a:t>("Default ");</a:t>
            </a:r>
          </a:p>
          <a:p>
            <a:pPr>
              <a:defRPr/>
            </a:pPr>
            <a:r>
              <a:rPr lang="es-MX"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7032956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CBD196F1-D5EB-48E5-8CD9-78EC4D64CC4C}"/>
              </a:ext>
            </a:extLst>
          </p:cNvPr>
          <p:cNvSpPr/>
          <p:nvPr/>
        </p:nvSpPr>
        <p:spPr>
          <a:xfrm>
            <a:off x="179388" y="612775"/>
            <a:ext cx="7740650" cy="4708981"/>
          </a:xfrm>
          <a:prstGeom prst="rect">
            <a:avLst/>
          </a:prstGeom>
        </p:spPr>
        <p:txBody>
          <a:bodyPr>
            <a:spAutoFit/>
          </a:bodyPr>
          <a:lstStyle/>
          <a:p>
            <a:pPr>
              <a:defRPr/>
            </a:pPr>
            <a:r>
              <a:rPr lang="es-MX" dirty="0">
                <a:latin typeface="+mj-lt"/>
              </a:rPr>
              <a:t>	</a:t>
            </a:r>
            <a:r>
              <a:rPr lang="es-MX" sz="2000" dirty="0">
                <a:latin typeface="Arial" panose="020B0604020202020204" pitchFamily="34" charset="0"/>
                <a:cs typeface="Arial" panose="020B0604020202020204" pitchFamily="34" charset="0"/>
              </a:rPr>
              <a:t>Scanner scanner=new Scanner(System.in);</a:t>
            </a:r>
          </a:p>
          <a:p>
            <a:pPr>
              <a:defRPr/>
            </a:pPr>
            <a:endParaRPr lang="es-MX" sz="2000" dirty="0">
              <a:latin typeface="Arial" panose="020B0604020202020204" pitchFamily="34" charset="0"/>
              <a:cs typeface="Arial" panose="020B0604020202020204" pitchFamily="34" charset="0"/>
            </a:endParaRPr>
          </a:p>
          <a:p>
            <a:pPr>
              <a:defRPr/>
            </a:pP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System.out.println</a:t>
            </a:r>
            <a:r>
              <a:rPr lang="es-MX" sz="2000" dirty="0">
                <a:latin typeface="Arial" panose="020B0604020202020204" pitchFamily="34" charset="0"/>
                <a:cs typeface="Arial" panose="020B0604020202020204" pitchFamily="34" charset="0"/>
              </a:rPr>
              <a:t>("</a:t>
            </a:r>
            <a:r>
              <a:rPr lang="es-MX" sz="2000" dirty="0" err="1">
                <a:latin typeface="Arial" panose="020B0604020202020204" pitchFamily="34" charset="0"/>
                <a:cs typeface="Arial" panose="020B0604020202020204" pitchFamily="34" charset="0"/>
              </a:rPr>
              <a:t>Enter</a:t>
            </a:r>
            <a:r>
              <a:rPr lang="es-MX" sz="2000" dirty="0">
                <a:latin typeface="Arial" panose="020B0604020202020204" pitchFamily="34" charset="0"/>
                <a:cs typeface="Arial" panose="020B0604020202020204" pitchFamily="34" charset="0"/>
              </a:rPr>
              <a:t> a </a:t>
            </a:r>
            <a:r>
              <a:rPr lang="es-MX" sz="2000" dirty="0" err="1">
                <a:latin typeface="Arial" panose="020B0604020202020204" pitchFamily="34" charset="0"/>
                <a:cs typeface="Arial" panose="020B0604020202020204" pitchFamily="34" charset="0"/>
              </a:rPr>
              <a:t>character</a:t>
            </a:r>
            <a:r>
              <a:rPr lang="es-MX" sz="2000" dirty="0">
                <a:latin typeface="Arial" panose="020B0604020202020204" pitchFamily="34" charset="0"/>
                <a:cs typeface="Arial" panose="020B0604020202020204" pitchFamily="34" charset="0"/>
              </a:rPr>
              <a:t> : ");</a:t>
            </a:r>
          </a:p>
          <a:p>
            <a:pPr>
              <a:defRPr/>
            </a:pPr>
            <a:endParaRPr lang="es-MX" sz="2000" dirty="0">
              <a:latin typeface="Arial" panose="020B0604020202020204" pitchFamily="34" charset="0"/>
              <a:cs typeface="Arial" panose="020B0604020202020204" pitchFamily="34" charset="0"/>
            </a:endParaRPr>
          </a:p>
          <a:p>
            <a:pPr>
              <a:defRPr/>
            </a:pP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char</a:t>
            </a:r>
            <a:r>
              <a:rPr lang="es-MX" sz="2000" dirty="0">
                <a:latin typeface="Arial" panose="020B0604020202020204" pitchFamily="34" charset="0"/>
                <a:cs typeface="Arial" panose="020B0604020202020204" pitchFamily="34" charset="0"/>
              </a:rPr>
              <a:t> ch=</a:t>
            </a:r>
            <a:r>
              <a:rPr lang="es-MX" sz="2000" dirty="0" err="1">
                <a:latin typeface="Arial" panose="020B0604020202020204" pitchFamily="34" charset="0"/>
                <a:cs typeface="Arial" panose="020B0604020202020204" pitchFamily="34" charset="0"/>
              </a:rPr>
              <a:t>scanner.next</a:t>
            </a:r>
            <a:r>
              <a:rPr lang="es-MX" sz="2000" dirty="0">
                <a:latin typeface="Arial" panose="020B0604020202020204" pitchFamily="34" charset="0"/>
                <a:cs typeface="Arial" panose="020B0604020202020204" pitchFamily="34" charset="0"/>
              </a:rPr>
              <a:t>().</a:t>
            </a:r>
            <a:r>
              <a:rPr lang="es-MX" sz="2000" dirty="0" err="1">
                <a:latin typeface="Arial" panose="020B0604020202020204" pitchFamily="34" charset="0"/>
                <a:cs typeface="Arial" panose="020B0604020202020204" pitchFamily="34" charset="0"/>
              </a:rPr>
              <a:t>charAt</a:t>
            </a:r>
            <a:r>
              <a:rPr lang="es-MX" sz="2000" dirty="0">
                <a:latin typeface="Arial" panose="020B0604020202020204" pitchFamily="34" charset="0"/>
                <a:cs typeface="Arial" panose="020B0604020202020204" pitchFamily="34" charset="0"/>
              </a:rPr>
              <a:t>(0); </a:t>
            </a:r>
          </a:p>
          <a:p>
            <a:pPr>
              <a:defRPr/>
            </a:pPr>
            <a:r>
              <a:rPr lang="es-MX" sz="2000" dirty="0">
                <a:latin typeface="Arial" panose="020B0604020202020204" pitchFamily="34" charset="0"/>
                <a:cs typeface="Arial" panose="020B0604020202020204" pitchFamily="34" charset="0"/>
              </a:rPr>
              <a:t>	</a:t>
            </a:r>
          </a:p>
          <a:p>
            <a:pPr>
              <a:defRPr/>
            </a:pPr>
            <a:endParaRPr lang="es-MX" sz="2000" dirty="0">
              <a:latin typeface="Arial" panose="020B0604020202020204" pitchFamily="34" charset="0"/>
              <a:cs typeface="Arial" panose="020B0604020202020204" pitchFamily="34" charset="0"/>
            </a:endParaRPr>
          </a:p>
          <a:p>
            <a:pPr>
              <a:defRPr/>
            </a:pP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r>
              <a:rPr lang="es-MX" sz="2000" dirty="0">
                <a:latin typeface="Arial" panose="020B0604020202020204" pitchFamily="34" charset="0"/>
                <a:cs typeface="Arial" panose="020B0604020202020204" pitchFamily="34" charset="0"/>
              </a:rPr>
              <a:t>(ch)</a:t>
            </a:r>
          </a:p>
          <a:p>
            <a:pPr>
              <a:defRPr/>
            </a:pPr>
            <a:r>
              <a:rPr lang="es-MX" sz="2000" dirty="0">
                <a:latin typeface="Arial" panose="020B0604020202020204" pitchFamily="34" charset="0"/>
                <a:cs typeface="Arial" panose="020B0604020202020204" pitchFamily="34" charset="0"/>
              </a:rPr>
              <a:t>	{</a:t>
            </a:r>
          </a:p>
          <a:p>
            <a:pPr>
              <a:defRPr/>
            </a:pPr>
            <a:r>
              <a:rPr lang="es-MX" sz="2000" dirty="0">
                <a:latin typeface="Arial" panose="020B0604020202020204" pitchFamily="34" charset="0"/>
                <a:cs typeface="Arial" panose="020B0604020202020204" pitchFamily="34" charset="0"/>
              </a:rPr>
              <a:t>	   case 'a' :</a:t>
            </a:r>
          </a:p>
          <a:p>
            <a:pPr>
              <a:defRPr/>
            </a:pPr>
            <a:r>
              <a:rPr lang="es-MX" sz="2000" dirty="0">
                <a:latin typeface="Arial" panose="020B0604020202020204" pitchFamily="34" charset="0"/>
                <a:cs typeface="Arial" panose="020B0604020202020204" pitchFamily="34" charset="0"/>
              </a:rPr>
              <a:t>	   case 'e' :</a:t>
            </a:r>
          </a:p>
          <a:p>
            <a:pPr>
              <a:defRPr/>
            </a:pPr>
            <a:r>
              <a:rPr lang="es-MX" sz="2000" dirty="0">
                <a:latin typeface="Arial" panose="020B0604020202020204" pitchFamily="34" charset="0"/>
                <a:cs typeface="Arial" panose="020B0604020202020204" pitchFamily="34" charset="0"/>
              </a:rPr>
              <a:t>    	   case 'i' :</a:t>
            </a:r>
          </a:p>
          <a:p>
            <a:pPr>
              <a:defRPr/>
            </a:pPr>
            <a:r>
              <a:rPr lang="es-MX" sz="2000" dirty="0">
                <a:latin typeface="Arial" panose="020B0604020202020204" pitchFamily="34" charset="0"/>
                <a:cs typeface="Arial" panose="020B0604020202020204" pitchFamily="34" charset="0"/>
              </a:rPr>
              <a:t>	   case 'o' :</a:t>
            </a:r>
          </a:p>
          <a:p>
            <a:pPr>
              <a:defRPr/>
            </a:pPr>
            <a:r>
              <a:rPr lang="es-MX" sz="2000" dirty="0">
                <a:latin typeface="Arial" panose="020B0604020202020204" pitchFamily="34" charset="0"/>
                <a:cs typeface="Arial" panose="020B0604020202020204" pitchFamily="34" charset="0"/>
              </a:rPr>
              <a:t>	   case 'u’ : </a:t>
            </a:r>
            <a:r>
              <a:rPr lang="es-MX" sz="2000" dirty="0" err="1">
                <a:latin typeface="Arial" panose="020B0604020202020204" pitchFamily="34" charset="0"/>
                <a:cs typeface="Arial" panose="020B0604020202020204" pitchFamily="34" charset="0"/>
              </a:rPr>
              <a:t>System.out.println</a:t>
            </a:r>
            <a:r>
              <a:rPr lang="es-MX" sz="2000" dirty="0">
                <a:latin typeface="Arial" panose="020B0604020202020204" pitchFamily="34" charset="0"/>
                <a:cs typeface="Arial" panose="020B0604020202020204" pitchFamily="34" charset="0"/>
              </a:rPr>
              <a:t>(“Vocales”);</a:t>
            </a:r>
          </a:p>
          <a:p>
            <a:pPr>
              <a:defRPr/>
            </a:pPr>
            <a:r>
              <a:rPr lang="es-MX"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09883563"/>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FC1FC4-7D74-4646-9FF1-2CCFAB3E8447}"/>
              </a:ext>
            </a:extLst>
          </p:cNvPr>
          <p:cNvSpPr>
            <a:spLocks noGrp="1"/>
          </p:cNvSpPr>
          <p:nvPr>
            <p:ph type="title"/>
          </p:nvPr>
        </p:nvSpPr>
        <p:spPr/>
        <p:txBody>
          <a:bodyPr/>
          <a:lstStyle/>
          <a:p>
            <a:pPr>
              <a:defRPr/>
            </a:pPr>
            <a:r>
              <a:rPr lang="es-MX" dirty="0" err="1"/>
              <a:t>vowels</a:t>
            </a:r>
            <a:r>
              <a:rPr lang="es-MX" dirty="0"/>
              <a:t> </a:t>
            </a:r>
            <a:r>
              <a:rPr lang="es-MX" dirty="0" err="1"/>
              <a:t>consonants</a:t>
            </a:r>
            <a:r>
              <a:rPr lang="es-MX" dirty="0"/>
              <a:t> symbols</a:t>
            </a:r>
          </a:p>
        </p:txBody>
      </p:sp>
      <p:sp>
        <p:nvSpPr>
          <p:cNvPr id="4" name="Rectángulo 3">
            <a:extLst>
              <a:ext uri="{FF2B5EF4-FFF2-40B4-BE49-F238E27FC236}">
                <a16:creationId xmlns:a16="http://schemas.microsoft.com/office/drawing/2014/main" id="{D5119DAF-20B2-4C38-8D93-97CD311FCA5B}"/>
              </a:ext>
            </a:extLst>
          </p:cNvPr>
          <p:cNvSpPr/>
          <p:nvPr/>
        </p:nvSpPr>
        <p:spPr>
          <a:xfrm>
            <a:off x="971550" y="2205038"/>
            <a:ext cx="7486650" cy="707886"/>
          </a:xfrm>
          <a:prstGeom prst="rect">
            <a:avLst/>
          </a:prstGeom>
        </p:spPr>
        <p:txBody>
          <a:bodyPr>
            <a:spAutoFit/>
          </a:bodyPr>
          <a:lstStyle/>
          <a:p>
            <a:pPr>
              <a:defRPr/>
            </a:pPr>
            <a:r>
              <a:rPr lang="en-US" sz="2000" dirty="0">
                <a:latin typeface="Arial" panose="020B0604020202020204" pitchFamily="34" charset="0"/>
                <a:cs typeface="Arial" panose="020B0604020202020204" pitchFamily="34" charset="0"/>
              </a:rPr>
              <a:t>Given a character identify if it is a vowel, consonant, number or another symbol</a:t>
            </a:r>
            <a:endParaRPr lang="es-MX" sz="2000" dirty="0">
              <a:latin typeface="Arial" panose="020B0604020202020204" pitchFamily="34" charset="0"/>
              <a:cs typeface="Arial" panose="020B0604020202020204" pitchFamily="34" charset="0"/>
            </a:endParaRPr>
          </a:p>
        </p:txBody>
      </p:sp>
      <p:pic>
        <p:nvPicPr>
          <p:cNvPr id="35844" name="Imagen 4">
            <a:extLst>
              <a:ext uri="{FF2B5EF4-FFF2-40B4-BE49-F238E27FC236}">
                <a16:creationId xmlns:a16="http://schemas.microsoft.com/office/drawing/2014/main" id="{D337FEB6-B5B1-4D35-90E4-36B795E9E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973" t="7559" r="1245" b="34480"/>
          <a:stretch>
            <a:fillRect/>
          </a:stretch>
        </p:blipFill>
        <p:spPr bwMode="auto">
          <a:xfrm>
            <a:off x="1112044" y="3152002"/>
            <a:ext cx="6919912"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79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45192821-66DF-45EF-96FD-11EEBF5D3E17}"/>
              </a:ext>
            </a:extLst>
          </p:cNvPr>
          <p:cNvSpPr>
            <a:spLocks noGrp="1"/>
          </p:cNvSpPr>
          <p:nvPr>
            <p:ph type="body" idx="1"/>
          </p:nvPr>
        </p:nvSpPr>
        <p:spPr>
          <a:xfrm>
            <a:off x="630238" y="2200275"/>
            <a:ext cx="3868737" cy="823913"/>
          </a:xfrm>
        </p:spPr>
        <p:txBody>
          <a:bodyPr/>
          <a:lstStyle/>
          <a:p>
            <a:pPr>
              <a:defRPr/>
            </a:pPr>
            <a:r>
              <a:rPr lang="es-MX" dirty="0">
                <a:solidFill>
                  <a:schemeClr val="tx1"/>
                </a:solidFill>
                <a:latin typeface="Arial Black" panose="020B0A04020102020204" pitchFamily="34" charset="0"/>
              </a:rPr>
              <a:t>Input</a:t>
            </a:r>
            <a:r>
              <a:rPr lang="es-MX" dirty="0">
                <a:solidFill>
                  <a:schemeClr val="tx1"/>
                </a:solidFill>
                <a:latin typeface="+mj-lt"/>
              </a:rPr>
              <a:t>	</a:t>
            </a:r>
          </a:p>
        </p:txBody>
      </p:sp>
      <p:sp>
        <p:nvSpPr>
          <p:cNvPr id="5" name="Marcador de contenido 4">
            <a:extLst>
              <a:ext uri="{FF2B5EF4-FFF2-40B4-BE49-F238E27FC236}">
                <a16:creationId xmlns:a16="http://schemas.microsoft.com/office/drawing/2014/main" id="{E1F62708-EEB1-436C-B7BE-EF63B1341012}"/>
              </a:ext>
            </a:extLst>
          </p:cNvPr>
          <p:cNvSpPr>
            <a:spLocks noGrp="1"/>
          </p:cNvSpPr>
          <p:nvPr>
            <p:ph sz="half" idx="2"/>
          </p:nvPr>
        </p:nvSpPr>
        <p:spPr>
          <a:xfrm>
            <a:off x="760413" y="2997200"/>
            <a:ext cx="3868737" cy="3684588"/>
          </a:xfrm>
        </p:spPr>
        <p:txBody>
          <a:bodyPr>
            <a:normAutofit/>
          </a:bodyPr>
          <a:lstStyle/>
          <a:p>
            <a:pPr>
              <a:defRPr/>
            </a:pPr>
            <a:r>
              <a:rPr lang="es-MX" sz="2000" dirty="0">
                <a:solidFill>
                  <a:schemeClr val="tx1"/>
                </a:solidFill>
                <a:latin typeface="Arial Black" panose="020B0A04020102020204" pitchFamily="34" charset="0"/>
                <a:cs typeface="Arial" panose="020B0604020202020204" pitchFamily="34" charset="0"/>
              </a:rPr>
              <a:t>A</a:t>
            </a:r>
          </a:p>
          <a:p>
            <a:pPr>
              <a:defRPr/>
            </a:pPr>
            <a:r>
              <a:rPr lang="es-MX" sz="2000" dirty="0">
                <a:solidFill>
                  <a:schemeClr val="tx1"/>
                </a:solidFill>
                <a:latin typeface="Arial Black" panose="020B0A04020102020204" pitchFamily="34" charset="0"/>
                <a:cs typeface="Arial" panose="020B0604020202020204" pitchFamily="34" charset="0"/>
              </a:rPr>
              <a:t>9</a:t>
            </a:r>
          </a:p>
          <a:p>
            <a:pPr>
              <a:defRPr/>
            </a:pPr>
            <a:r>
              <a:rPr lang="es-MX" sz="2000" dirty="0">
                <a:solidFill>
                  <a:schemeClr val="tx1"/>
                </a:solidFill>
                <a:latin typeface="Arial Black" panose="020B0A04020102020204" pitchFamily="34" charset="0"/>
                <a:cs typeface="Arial" panose="020B0604020202020204" pitchFamily="34" charset="0"/>
              </a:rPr>
              <a:t>F</a:t>
            </a:r>
          </a:p>
          <a:p>
            <a:pPr>
              <a:defRPr/>
            </a:pPr>
            <a:r>
              <a:rPr lang="es-MX" sz="2000" dirty="0">
                <a:solidFill>
                  <a:schemeClr val="tx1"/>
                </a:solidFill>
                <a:latin typeface="Arial Black" panose="020B0A04020102020204" pitchFamily="34" charset="0"/>
                <a:cs typeface="Arial" panose="020B0604020202020204" pitchFamily="34" charset="0"/>
              </a:rPr>
              <a:t>$</a:t>
            </a:r>
          </a:p>
          <a:p>
            <a:pPr>
              <a:defRPr/>
            </a:pPr>
            <a:r>
              <a:rPr lang="es-MX" sz="2000" dirty="0">
                <a:solidFill>
                  <a:schemeClr val="tx1"/>
                </a:solidFill>
                <a:latin typeface="Arial Black" panose="020B0A04020102020204" pitchFamily="34" charset="0"/>
                <a:cs typeface="Arial" panose="020B0604020202020204" pitchFamily="34" charset="0"/>
              </a:rPr>
              <a:t>a</a:t>
            </a:r>
          </a:p>
        </p:txBody>
      </p:sp>
      <p:sp>
        <p:nvSpPr>
          <p:cNvPr id="6" name="Marcador de texto 5">
            <a:extLst>
              <a:ext uri="{FF2B5EF4-FFF2-40B4-BE49-F238E27FC236}">
                <a16:creationId xmlns:a16="http://schemas.microsoft.com/office/drawing/2014/main" id="{A06F6BF7-0456-4D47-9C31-E2A001DCA82D}"/>
              </a:ext>
            </a:extLst>
          </p:cNvPr>
          <p:cNvSpPr>
            <a:spLocks noGrp="1"/>
          </p:cNvSpPr>
          <p:nvPr>
            <p:ph type="body" sz="quarter" idx="3"/>
          </p:nvPr>
        </p:nvSpPr>
        <p:spPr>
          <a:xfrm>
            <a:off x="4629150" y="2200275"/>
            <a:ext cx="3887788" cy="823913"/>
          </a:xfrm>
        </p:spPr>
        <p:txBody>
          <a:bodyPr/>
          <a:lstStyle/>
          <a:p>
            <a:pPr>
              <a:defRPr/>
            </a:pPr>
            <a:r>
              <a:rPr lang="es-MX" dirty="0">
                <a:solidFill>
                  <a:schemeClr val="tx1"/>
                </a:solidFill>
                <a:latin typeface="Arial Black" panose="020B0A04020102020204" pitchFamily="34" charset="0"/>
              </a:rPr>
              <a:t>Output</a:t>
            </a:r>
          </a:p>
        </p:txBody>
      </p:sp>
      <p:sp>
        <p:nvSpPr>
          <p:cNvPr id="7" name="Marcador de contenido 6">
            <a:extLst>
              <a:ext uri="{FF2B5EF4-FFF2-40B4-BE49-F238E27FC236}">
                <a16:creationId xmlns:a16="http://schemas.microsoft.com/office/drawing/2014/main" id="{06DDD3DC-DE53-44A4-A7D8-A96DBC1B3C9C}"/>
              </a:ext>
            </a:extLst>
          </p:cNvPr>
          <p:cNvSpPr>
            <a:spLocks noGrp="1"/>
          </p:cNvSpPr>
          <p:nvPr>
            <p:ph sz="quarter" idx="4"/>
          </p:nvPr>
        </p:nvSpPr>
        <p:spPr>
          <a:xfrm>
            <a:off x="4645025" y="2997200"/>
            <a:ext cx="3887788" cy="3684588"/>
          </a:xfrm>
        </p:spPr>
        <p:txBody>
          <a:bodyPr>
            <a:normAutofit/>
          </a:bodyPr>
          <a:lstStyle/>
          <a:p>
            <a:pPr>
              <a:defRPr/>
            </a:pPr>
            <a:r>
              <a:rPr lang="es-MX" sz="2000" dirty="0" err="1">
                <a:solidFill>
                  <a:schemeClr val="tx1"/>
                </a:solidFill>
                <a:latin typeface="Arial Black" panose="020B0A04020102020204" pitchFamily="34" charset="0"/>
              </a:rPr>
              <a:t>vowels</a:t>
            </a:r>
            <a:r>
              <a:rPr lang="es-MX" sz="2000" dirty="0">
                <a:solidFill>
                  <a:schemeClr val="tx1"/>
                </a:solidFill>
                <a:latin typeface="Arial Black" panose="020B0A04020102020204" pitchFamily="34" charset="0"/>
              </a:rPr>
              <a:t> </a:t>
            </a:r>
          </a:p>
          <a:p>
            <a:pPr>
              <a:defRPr/>
            </a:pPr>
            <a:r>
              <a:rPr lang="es-MX" sz="2000" dirty="0" err="1">
                <a:solidFill>
                  <a:schemeClr val="tx1"/>
                </a:solidFill>
                <a:latin typeface="Arial Black" panose="020B0A04020102020204" pitchFamily="34" charset="0"/>
              </a:rPr>
              <a:t>number</a:t>
            </a:r>
            <a:endParaRPr lang="es-MX" sz="2000" dirty="0">
              <a:solidFill>
                <a:schemeClr val="tx1"/>
              </a:solidFill>
              <a:latin typeface="Arial Black" panose="020B0A04020102020204" pitchFamily="34" charset="0"/>
            </a:endParaRPr>
          </a:p>
          <a:p>
            <a:pPr>
              <a:defRPr/>
            </a:pPr>
            <a:r>
              <a:rPr lang="es-MX" sz="2000" dirty="0" err="1">
                <a:solidFill>
                  <a:schemeClr val="tx1"/>
                </a:solidFill>
                <a:latin typeface="Arial Black" panose="020B0A04020102020204" pitchFamily="34" charset="0"/>
              </a:rPr>
              <a:t>consonants</a:t>
            </a:r>
            <a:r>
              <a:rPr lang="es-MX" sz="2000" dirty="0">
                <a:solidFill>
                  <a:schemeClr val="tx1"/>
                </a:solidFill>
                <a:latin typeface="Arial Black" panose="020B0A04020102020204" pitchFamily="34" charset="0"/>
              </a:rPr>
              <a:t> </a:t>
            </a:r>
          </a:p>
          <a:p>
            <a:pPr>
              <a:defRPr/>
            </a:pPr>
            <a:r>
              <a:rPr lang="es-MX" sz="2000" dirty="0">
                <a:solidFill>
                  <a:schemeClr val="tx1"/>
                </a:solidFill>
                <a:latin typeface="Arial Black" panose="020B0A04020102020204" pitchFamily="34" charset="0"/>
              </a:rPr>
              <a:t>Symbols</a:t>
            </a:r>
          </a:p>
          <a:p>
            <a:pPr>
              <a:defRPr/>
            </a:pPr>
            <a:r>
              <a:rPr lang="es-MX" sz="2000" dirty="0" err="1">
                <a:solidFill>
                  <a:schemeClr val="tx1"/>
                </a:solidFill>
                <a:latin typeface="Arial Black" panose="020B0A04020102020204" pitchFamily="34" charset="0"/>
              </a:rPr>
              <a:t>vowels</a:t>
            </a:r>
            <a:endParaRPr lang="es-MX" sz="2000" dirty="0">
              <a:solidFill>
                <a:schemeClr val="tx1"/>
              </a:solidFill>
              <a:latin typeface="Arial Black" panose="020B0A04020102020204" pitchFamily="34" charset="0"/>
            </a:endParaRPr>
          </a:p>
        </p:txBody>
      </p:sp>
      <p:pic>
        <p:nvPicPr>
          <p:cNvPr id="36870" name="Imagen 7">
            <a:extLst>
              <a:ext uri="{FF2B5EF4-FFF2-40B4-BE49-F238E27FC236}">
                <a16:creationId xmlns:a16="http://schemas.microsoft.com/office/drawing/2014/main" id="{7B7BD929-4096-4FE3-8E89-BE5591571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973" t="7559" r="1245" b="34480"/>
          <a:stretch>
            <a:fillRect/>
          </a:stretch>
        </p:blipFill>
        <p:spPr bwMode="auto">
          <a:xfrm>
            <a:off x="1265432" y="176212"/>
            <a:ext cx="6411912" cy="2270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992776"/>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 name="CuadroTexto 2">
            <a:extLst>
              <a:ext uri="{FF2B5EF4-FFF2-40B4-BE49-F238E27FC236}">
                <a16:creationId xmlns:a16="http://schemas.microsoft.com/office/drawing/2014/main" id="{0CD6D829-F2F6-40DE-90D1-F9C52F591CCE}"/>
              </a:ext>
            </a:extLst>
          </p:cNvPr>
          <p:cNvSpPr txBox="1"/>
          <p:nvPr/>
        </p:nvSpPr>
        <p:spPr>
          <a:xfrm>
            <a:off x="582820" y="764704"/>
            <a:ext cx="3773156" cy="1368152"/>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buClr>
              <a:buSzPct val="80000"/>
              <a:buFont typeface="Corbel" pitchFamily="34" charset="0"/>
              <a:buChar char="•"/>
            </a:pPr>
            <a:r>
              <a:rPr lang="en-US" sz="1600" dirty="0">
                <a:latin typeface="Arial Black" panose="020B0A04020102020204" pitchFamily="34" charset="0"/>
              </a:rPr>
              <a:t>Allows the input of floating values ​​to your calculator, consider that the module is only for integer values</a:t>
            </a:r>
          </a:p>
          <a:p>
            <a:pPr indent="-182880" defTabSz="914400">
              <a:lnSpc>
                <a:spcPct val="90000"/>
              </a:lnSpc>
              <a:spcAft>
                <a:spcPts val="600"/>
              </a:spcAft>
              <a:buClr>
                <a:schemeClr val="accent1"/>
              </a:buClr>
              <a:buSzPct val="80000"/>
              <a:buFont typeface="Corbel" pitchFamily="34" charset="0"/>
              <a:buChar char="•"/>
            </a:pPr>
            <a:endParaRPr lang="en-US" sz="1600" dirty="0">
              <a:solidFill>
                <a:schemeClr val="accent1"/>
              </a:solidFill>
            </a:endParaRPr>
          </a:p>
        </p:txBody>
      </p:sp>
      <p:pic>
        <p:nvPicPr>
          <p:cNvPr id="4" name="Imagen 3" descr="Un control remoto y un celular&#10;&#10;Descripción generada automáticamente con confianza media">
            <a:extLst>
              <a:ext uri="{FF2B5EF4-FFF2-40B4-BE49-F238E27FC236}">
                <a16:creationId xmlns:a16="http://schemas.microsoft.com/office/drawing/2014/main" id="{006715C1-745C-4397-A28E-DDFBE28DF25B}"/>
              </a:ext>
            </a:extLst>
          </p:cNvPr>
          <p:cNvPicPr>
            <a:picLocks noChangeAspect="1"/>
          </p:cNvPicPr>
          <p:nvPr/>
        </p:nvPicPr>
        <p:blipFill rotWithShape="1">
          <a:blip r:embed="rId2"/>
          <a:srcRect l="12660" r="8201" b="3"/>
          <a:stretch/>
        </p:blipFill>
        <p:spPr>
          <a:xfrm>
            <a:off x="5219208" y="1008181"/>
            <a:ext cx="3555840" cy="4493060"/>
          </a:xfrm>
          <a:prstGeom prst="rect">
            <a:avLst/>
          </a:prstGeom>
        </p:spPr>
      </p:pic>
      <p:pic>
        <p:nvPicPr>
          <p:cNvPr id="6" name="Imagen 5">
            <a:extLst>
              <a:ext uri="{FF2B5EF4-FFF2-40B4-BE49-F238E27FC236}">
                <a16:creationId xmlns:a16="http://schemas.microsoft.com/office/drawing/2014/main" id="{439573C1-5D2F-42FD-9206-597449A3C46A}"/>
              </a:ext>
            </a:extLst>
          </p:cNvPr>
          <p:cNvPicPr>
            <a:picLocks noChangeAspect="1"/>
          </p:cNvPicPr>
          <p:nvPr/>
        </p:nvPicPr>
        <p:blipFill>
          <a:blip r:embed="rId3"/>
          <a:stretch>
            <a:fillRect/>
          </a:stretch>
        </p:blipFill>
        <p:spPr>
          <a:xfrm>
            <a:off x="899592" y="1897566"/>
            <a:ext cx="3616716" cy="2179506"/>
          </a:xfrm>
          <a:prstGeom prst="rect">
            <a:avLst/>
          </a:prstGeom>
        </p:spPr>
      </p:pic>
      <p:pic>
        <p:nvPicPr>
          <p:cNvPr id="8" name="Imagen 7">
            <a:extLst>
              <a:ext uri="{FF2B5EF4-FFF2-40B4-BE49-F238E27FC236}">
                <a16:creationId xmlns:a16="http://schemas.microsoft.com/office/drawing/2014/main" id="{0D55E137-2E31-4022-8A6B-5AEFD9520E76}"/>
              </a:ext>
            </a:extLst>
          </p:cNvPr>
          <p:cNvPicPr>
            <a:picLocks noChangeAspect="1"/>
          </p:cNvPicPr>
          <p:nvPr/>
        </p:nvPicPr>
        <p:blipFill>
          <a:blip r:embed="rId4"/>
          <a:stretch>
            <a:fillRect/>
          </a:stretch>
        </p:blipFill>
        <p:spPr>
          <a:xfrm>
            <a:off x="575864" y="4437112"/>
            <a:ext cx="5699404" cy="2016224"/>
          </a:xfrm>
          <a:prstGeom prst="rect">
            <a:avLst/>
          </a:prstGeom>
        </p:spPr>
      </p:pic>
    </p:spTree>
    <p:extLst>
      <p:ext uri="{BB962C8B-B14F-4D97-AF65-F5344CB8AC3E}">
        <p14:creationId xmlns:p14="http://schemas.microsoft.com/office/powerpoint/2010/main" val="2171971731"/>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Imagen 2">
            <a:extLst>
              <a:ext uri="{FF2B5EF4-FFF2-40B4-BE49-F238E27FC236}">
                <a16:creationId xmlns:a16="http://schemas.microsoft.com/office/drawing/2014/main" id="{3238CFD3-C7F5-4EB7-A241-F40765B0A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22" y="2819896"/>
            <a:ext cx="294640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Bocadillo nube: nube 5">
            <a:extLst>
              <a:ext uri="{FF2B5EF4-FFF2-40B4-BE49-F238E27FC236}">
                <a16:creationId xmlns:a16="http://schemas.microsoft.com/office/drawing/2014/main" id="{25CEAB76-BEC5-42F6-BE4B-4B9C4FAA4124}"/>
              </a:ext>
            </a:extLst>
          </p:cNvPr>
          <p:cNvSpPr>
            <a:spLocks noChangeArrowheads="1"/>
          </p:cNvSpPr>
          <p:nvPr/>
        </p:nvSpPr>
        <p:spPr bwMode="auto">
          <a:xfrm>
            <a:off x="1403648" y="657810"/>
            <a:ext cx="6938664" cy="2016125"/>
          </a:xfrm>
          <a:prstGeom prst="cloudCallout">
            <a:avLst>
              <a:gd name="adj1" fmla="val -20833"/>
              <a:gd name="adj2" fmla="val 625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l">
              <a:buNone/>
            </a:pPr>
            <a:r>
              <a:rPr lang="es-ES" sz="1800" b="0" i="0" u="none" strike="noStrike" baseline="0" dirty="0">
                <a:latin typeface="Arial Black" panose="020B0A04020102020204" pitchFamily="34" charset="0"/>
              </a:rPr>
              <a:t>Aplica algoritmos y lenguajes de programación </a:t>
            </a:r>
          </a:p>
          <a:p>
            <a:pPr algn="l">
              <a:buNone/>
            </a:pPr>
            <a:r>
              <a:rPr lang="es-ES" sz="1800" b="0" i="0" u="none" strike="noStrike" baseline="0" dirty="0">
                <a:latin typeface="Arial Black" panose="020B0A04020102020204" pitchFamily="34" charset="0"/>
              </a:rPr>
              <a:t>para diseñar e implementar soluciones a </a:t>
            </a:r>
          </a:p>
          <a:p>
            <a:pPr algn="l">
              <a:buNone/>
            </a:pPr>
            <a:r>
              <a:rPr lang="es-ES" sz="1800" b="0" i="0" u="none" strike="noStrike" baseline="0" dirty="0">
                <a:latin typeface="Arial Black" panose="020B0A04020102020204" pitchFamily="34" charset="0"/>
              </a:rPr>
              <a:t>problemáticas </a:t>
            </a:r>
            <a:r>
              <a:rPr lang="es-MX" sz="1800" b="0" i="0" u="none" strike="noStrike" baseline="0" dirty="0">
                <a:latin typeface="Arial Black" panose="020B0A04020102020204" pitchFamily="34" charset="0"/>
              </a:rPr>
              <a:t>del entorno.</a:t>
            </a:r>
            <a:endParaRPr lang="es-MX" altLang="es-MX" sz="2400" dirty="0">
              <a:latin typeface="Arial Black" panose="020B0A04020102020204" pitchFamily="34" charset="0"/>
            </a:endParaRPr>
          </a:p>
        </p:txBody>
      </p:sp>
      <p:pic>
        <p:nvPicPr>
          <p:cNvPr id="5125" name="Imagen 7">
            <a:extLst>
              <a:ext uri="{FF2B5EF4-FFF2-40B4-BE49-F238E27FC236}">
                <a16:creationId xmlns:a16="http://schemas.microsoft.com/office/drawing/2014/main" id="{56C88C40-A691-4F2B-93C7-708DF878D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4293096"/>
            <a:ext cx="2281237"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9C5A3FEE-26ED-4CD5-81C8-3528DAFB7D77}"/>
              </a:ext>
            </a:extLst>
          </p:cNvPr>
          <p:cNvGraphicFramePr/>
          <p:nvPr>
            <p:extLst>
              <p:ext uri="{D42A27DB-BD31-4B8C-83A1-F6EECF244321}">
                <p14:modId xmlns:p14="http://schemas.microsoft.com/office/powerpoint/2010/main" val="177602201"/>
              </p:ext>
            </p:extLst>
          </p:nvPr>
        </p:nvGraphicFramePr>
        <p:xfrm>
          <a:off x="539552" y="548680"/>
          <a:ext cx="7704856" cy="5720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0911757"/>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9C5A3FEE-26ED-4CD5-81C8-3528DAFB7D77}"/>
              </a:ext>
            </a:extLst>
          </p:cNvPr>
          <p:cNvGraphicFramePr/>
          <p:nvPr>
            <p:extLst>
              <p:ext uri="{D42A27DB-BD31-4B8C-83A1-F6EECF244321}">
                <p14:modId xmlns:p14="http://schemas.microsoft.com/office/powerpoint/2010/main" val="3478667267"/>
              </p:ext>
            </p:extLst>
          </p:nvPr>
        </p:nvGraphicFramePr>
        <p:xfrm>
          <a:off x="539552" y="548680"/>
          <a:ext cx="7704856" cy="5720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1596313"/>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473065A-941A-4C65-91B2-D0282EC47964}"/>
              </a:ext>
            </a:extLst>
          </p:cNvPr>
          <p:cNvPicPr>
            <a:picLocks noChangeAspect="1"/>
          </p:cNvPicPr>
          <p:nvPr/>
        </p:nvPicPr>
        <p:blipFill>
          <a:blip r:embed="rId2"/>
          <a:stretch>
            <a:fillRect/>
          </a:stretch>
        </p:blipFill>
        <p:spPr>
          <a:xfrm>
            <a:off x="2771800" y="539448"/>
            <a:ext cx="3456384" cy="5436366"/>
          </a:xfrm>
          <a:prstGeom prst="rect">
            <a:avLst/>
          </a:prstGeom>
        </p:spPr>
      </p:pic>
    </p:spTree>
    <p:extLst>
      <p:ext uri="{BB962C8B-B14F-4D97-AF65-F5344CB8AC3E}">
        <p14:creationId xmlns:p14="http://schemas.microsoft.com/office/powerpoint/2010/main" val="3205204343"/>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3DA8851-C316-4561-8344-360C198EBFEF}"/>
              </a:ext>
            </a:extLst>
          </p:cNvPr>
          <p:cNvSpPr/>
          <p:nvPr/>
        </p:nvSpPr>
        <p:spPr>
          <a:xfrm>
            <a:off x="683568" y="1412776"/>
            <a:ext cx="7416824" cy="4401205"/>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One hot summer day Pete and his friend Billy decided to buy a watermelon. They chose the biggest and the ripest one, in their opinion. After that the watermelon was weighed, and the scales showed w kilos. They rushed home, dying of thirst, and decided to divide the berry, however they faced a hard problem.</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Pete and Billy are great fans of even numbers, that's why they want to divide the watermelon in such a way that each of the two parts weighs even number of kilos, at the same time it is not obligatory that the parts are equal. The boys are extremely tired and want to start their meal as soon as possible, that's why you should help them and find out, if they can divide the watermelon in the way they want. For sure, each of them should get a part of positive weight.</a:t>
            </a:r>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3012585"/>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D46E1B0-AB22-451F-886C-2A3E603A8A3B}"/>
              </a:ext>
            </a:extLst>
          </p:cNvPr>
          <p:cNvSpPr/>
          <p:nvPr/>
        </p:nvSpPr>
        <p:spPr>
          <a:xfrm>
            <a:off x="575556" y="404664"/>
            <a:ext cx="7992888" cy="2308324"/>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Input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first (and the only) input line contains integer number w (1 ≤ w ≤ 100) — the weight of the watermelon bought by the boys.</a:t>
            </a:r>
          </a:p>
          <a:p>
            <a:r>
              <a:rPr lang="en-US" dirty="0">
                <a:latin typeface="Arial" panose="020B0604020202020204" pitchFamily="34" charset="0"/>
                <a:cs typeface="Arial" panose="020B0604020202020204" pitchFamily="34" charset="0"/>
              </a:rPr>
              <a:t>Output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Print YES, if the boys can divide the watermelon into two parts, each of them weighing even number of kilos; and NO in the opposite case</a:t>
            </a:r>
            <a:endParaRPr lang="es-MX" dirty="0">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84649AF6-A66C-4523-8FD2-DFE341737E18}"/>
              </a:ext>
            </a:extLst>
          </p:cNvPr>
          <p:cNvSpPr/>
          <p:nvPr/>
        </p:nvSpPr>
        <p:spPr>
          <a:xfrm>
            <a:off x="575556" y="2915893"/>
            <a:ext cx="4572000" cy="3170099"/>
          </a:xfrm>
          <a:prstGeom prst="rect">
            <a:avLst/>
          </a:prstGeom>
        </p:spPr>
        <p:txBody>
          <a:bodyPr>
            <a:spAutoFit/>
          </a:bodyPr>
          <a:lstStyle/>
          <a:p>
            <a:r>
              <a:rPr lang="en-US" sz="2000" dirty="0">
                <a:latin typeface="Arial" panose="020B0604020202020204" pitchFamily="34" charset="0"/>
                <a:cs typeface="Arial" panose="020B0604020202020204" pitchFamily="34" charset="0"/>
              </a:rPr>
              <a:t>Input</a:t>
            </a:r>
          </a:p>
          <a:p>
            <a:r>
              <a:rPr lang="en-US" sz="2000" dirty="0">
                <a:latin typeface="Arial" panose="020B0604020202020204" pitchFamily="34" charset="0"/>
                <a:cs typeface="Arial" panose="020B0604020202020204" pitchFamily="34" charset="0"/>
              </a:rPr>
              <a:t>8</a:t>
            </a:r>
          </a:p>
          <a:p>
            <a:r>
              <a:rPr lang="en-US" sz="2000" dirty="0">
                <a:latin typeface="Arial" panose="020B0604020202020204" pitchFamily="34" charset="0"/>
                <a:cs typeface="Arial" panose="020B0604020202020204" pitchFamily="34" charset="0"/>
              </a:rPr>
              <a:t>Output</a:t>
            </a:r>
          </a:p>
          <a:p>
            <a:r>
              <a:rPr lang="en-US" sz="2000" dirty="0">
                <a:latin typeface="Arial" panose="020B0604020202020204" pitchFamily="34" charset="0"/>
                <a:cs typeface="Arial" panose="020B0604020202020204" pitchFamily="34" charset="0"/>
              </a:rPr>
              <a:t>YES</a:t>
            </a:r>
          </a:p>
          <a:p>
            <a:r>
              <a:rPr lang="en-US" sz="2000" dirty="0">
                <a:latin typeface="Arial" panose="020B0604020202020204" pitchFamily="34" charset="0"/>
                <a:cs typeface="Arial" panose="020B0604020202020204" pitchFamily="34" charset="0"/>
              </a:rPr>
              <a:t>Note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For example, the boys can divide the watermelon into two parts of 2 and 6 kilos respectively (another variant — two parts of 4 and 4 kilos)</a:t>
            </a:r>
            <a:endParaRPr lang="es-MX" sz="20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C1C583D7-4870-43E1-B83C-9025ADDEB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4177990"/>
            <a:ext cx="1044565" cy="1502296"/>
          </a:xfrm>
          <a:prstGeom prst="rect">
            <a:avLst/>
          </a:prstGeom>
        </p:spPr>
      </p:pic>
    </p:spTree>
    <p:extLst>
      <p:ext uri="{BB962C8B-B14F-4D97-AF65-F5344CB8AC3E}">
        <p14:creationId xmlns:p14="http://schemas.microsoft.com/office/powerpoint/2010/main" val="483903009"/>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AA2BA823-AF2E-4F65-AC66-C7B011FAEB6A}"/>
              </a:ext>
            </a:extLst>
          </p:cNvPr>
          <p:cNvSpPr/>
          <p:nvPr/>
        </p:nvSpPr>
        <p:spPr>
          <a:xfrm>
            <a:off x="2051720" y="319365"/>
            <a:ext cx="1080120" cy="64807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ysClr val="windowText" lastClr="000000"/>
                </a:solidFill>
              </a:rPr>
              <a:t>start</a:t>
            </a:r>
            <a:endParaRPr lang="es-MX" dirty="0">
              <a:solidFill>
                <a:sysClr val="windowText" lastClr="000000"/>
              </a:solidFill>
            </a:endParaRPr>
          </a:p>
        </p:txBody>
      </p:sp>
      <p:sp>
        <p:nvSpPr>
          <p:cNvPr id="3" name="Diagrama de flujo: datos 2">
            <a:extLst>
              <a:ext uri="{FF2B5EF4-FFF2-40B4-BE49-F238E27FC236}">
                <a16:creationId xmlns:a16="http://schemas.microsoft.com/office/drawing/2014/main" id="{0035FD5C-05AE-4A8B-95FF-A8FDDF64E322}"/>
              </a:ext>
            </a:extLst>
          </p:cNvPr>
          <p:cNvSpPr/>
          <p:nvPr/>
        </p:nvSpPr>
        <p:spPr>
          <a:xfrm>
            <a:off x="1547664" y="2202566"/>
            <a:ext cx="1872208" cy="576064"/>
          </a:xfrm>
          <a:prstGeom prst="flowChartInputOutp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w</a:t>
            </a:r>
          </a:p>
        </p:txBody>
      </p:sp>
      <p:sp>
        <p:nvSpPr>
          <p:cNvPr id="4" name="Diagrama de flujo: proceso 3">
            <a:extLst>
              <a:ext uri="{FF2B5EF4-FFF2-40B4-BE49-F238E27FC236}">
                <a16:creationId xmlns:a16="http://schemas.microsoft.com/office/drawing/2014/main" id="{6F696F19-8970-45D1-A5CA-B15E35C09E88}"/>
              </a:ext>
            </a:extLst>
          </p:cNvPr>
          <p:cNvSpPr/>
          <p:nvPr/>
        </p:nvSpPr>
        <p:spPr>
          <a:xfrm>
            <a:off x="1547664" y="3068960"/>
            <a:ext cx="1728192" cy="576064"/>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r = w % 2</a:t>
            </a:r>
          </a:p>
        </p:txBody>
      </p:sp>
      <p:sp>
        <p:nvSpPr>
          <p:cNvPr id="5" name="Diagrama de flujo: proceso 4">
            <a:extLst>
              <a:ext uri="{FF2B5EF4-FFF2-40B4-BE49-F238E27FC236}">
                <a16:creationId xmlns:a16="http://schemas.microsoft.com/office/drawing/2014/main" id="{A906A206-C821-4864-9581-269B16F3D73A}"/>
              </a:ext>
            </a:extLst>
          </p:cNvPr>
          <p:cNvSpPr/>
          <p:nvPr/>
        </p:nvSpPr>
        <p:spPr>
          <a:xfrm>
            <a:off x="1619672" y="1287326"/>
            <a:ext cx="1728192" cy="576064"/>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r , w </a:t>
            </a:r>
            <a:r>
              <a:rPr lang="es-MX" dirty="0" err="1">
                <a:solidFill>
                  <a:sysClr val="windowText" lastClr="000000"/>
                </a:solidFill>
              </a:rPr>
              <a:t>integer</a:t>
            </a:r>
            <a:endParaRPr lang="es-MX" dirty="0">
              <a:solidFill>
                <a:sysClr val="windowText" lastClr="000000"/>
              </a:solidFill>
            </a:endParaRPr>
          </a:p>
        </p:txBody>
      </p:sp>
      <p:sp>
        <p:nvSpPr>
          <p:cNvPr id="6" name="Diagrama de flujo: decisión 5">
            <a:extLst>
              <a:ext uri="{FF2B5EF4-FFF2-40B4-BE49-F238E27FC236}">
                <a16:creationId xmlns:a16="http://schemas.microsoft.com/office/drawing/2014/main" id="{79027138-9E09-4674-A132-BCAF1DF5BB68}"/>
              </a:ext>
            </a:extLst>
          </p:cNvPr>
          <p:cNvSpPr/>
          <p:nvPr/>
        </p:nvSpPr>
        <p:spPr>
          <a:xfrm>
            <a:off x="1925096" y="3967864"/>
            <a:ext cx="1368152" cy="1221838"/>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r = 0</a:t>
            </a:r>
          </a:p>
        </p:txBody>
      </p:sp>
      <p:sp>
        <p:nvSpPr>
          <p:cNvPr id="7" name="Diagrama de flujo: datos 6">
            <a:extLst>
              <a:ext uri="{FF2B5EF4-FFF2-40B4-BE49-F238E27FC236}">
                <a16:creationId xmlns:a16="http://schemas.microsoft.com/office/drawing/2014/main" id="{437ADC0F-866D-4B81-9F7E-9AFA43670A34}"/>
              </a:ext>
            </a:extLst>
          </p:cNvPr>
          <p:cNvSpPr/>
          <p:nvPr/>
        </p:nvSpPr>
        <p:spPr>
          <a:xfrm>
            <a:off x="3635896" y="4402257"/>
            <a:ext cx="1872208" cy="576064"/>
          </a:xfrm>
          <a:prstGeom prst="flowChartInputOutp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YES</a:t>
            </a:r>
          </a:p>
        </p:txBody>
      </p:sp>
      <p:sp>
        <p:nvSpPr>
          <p:cNvPr id="8" name="Diagrama de flujo: datos 7">
            <a:extLst>
              <a:ext uri="{FF2B5EF4-FFF2-40B4-BE49-F238E27FC236}">
                <a16:creationId xmlns:a16="http://schemas.microsoft.com/office/drawing/2014/main" id="{E58B3439-8C4A-4104-9EFA-5BA2BF5B7C26}"/>
              </a:ext>
            </a:extLst>
          </p:cNvPr>
          <p:cNvSpPr/>
          <p:nvPr/>
        </p:nvSpPr>
        <p:spPr>
          <a:xfrm>
            <a:off x="1547664" y="5498666"/>
            <a:ext cx="1872208" cy="576064"/>
          </a:xfrm>
          <a:prstGeom prst="flowChartInputOutp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ysClr val="windowText" lastClr="000000"/>
                </a:solidFill>
              </a:rPr>
              <a:t>NO</a:t>
            </a:r>
          </a:p>
        </p:txBody>
      </p:sp>
      <p:sp>
        <p:nvSpPr>
          <p:cNvPr id="9" name="Elipse 8">
            <a:extLst>
              <a:ext uri="{FF2B5EF4-FFF2-40B4-BE49-F238E27FC236}">
                <a16:creationId xmlns:a16="http://schemas.microsoft.com/office/drawing/2014/main" id="{BB412AAD-B3AA-4D50-9B6B-08516A42E5AE}"/>
              </a:ext>
            </a:extLst>
          </p:cNvPr>
          <p:cNvSpPr/>
          <p:nvPr/>
        </p:nvSpPr>
        <p:spPr>
          <a:xfrm>
            <a:off x="5526728" y="4752250"/>
            <a:ext cx="1080100" cy="97323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ysClr val="windowText" lastClr="000000"/>
                </a:solidFill>
              </a:rPr>
              <a:t>end</a:t>
            </a:r>
            <a:endParaRPr lang="es-MX" dirty="0">
              <a:solidFill>
                <a:sysClr val="windowText" lastClr="000000"/>
              </a:solidFill>
            </a:endParaRPr>
          </a:p>
        </p:txBody>
      </p:sp>
      <p:cxnSp>
        <p:nvCxnSpPr>
          <p:cNvPr id="11" name="Conector recto de flecha 10">
            <a:extLst>
              <a:ext uri="{FF2B5EF4-FFF2-40B4-BE49-F238E27FC236}">
                <a16:creationId xmlns:a16="http://schemas.microsoft.com/office/drawing/2014/main" id="{4C1B7578-481E-4076-9180-4D85C1BDCA4E}"/>
              </a:ext>
            </a:extLst>
          </p:cNvPr>
          <p:cNvCxnSpPr>
            <a:stCxn id="2" idx="4"/>
          </p:cNvCxnSpPr>
          <p:nvPr/>
        </p:nvCxnSpPr>
        <p:spPr>
          <a:xfrm>
            <a:off x="2591780" y="967437"/>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624AD787-A599-4EDA-AB90-8C8EC98CBBC5}"/>
              </a:ext>
            </a:extLst>
          </p:cNvPr>
          <p:cNvCxnSpPr/>
          <p:nvPr/>
        </p:nvCxnSpPr>
        <p:spPr>
          <a:xfrm>
            <a:off x="2591780" y="1882677"/>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FF9F76F4-036D-4694-BC9E-5E19D4DED3F2}"/>
              </a:ext>
            </a:extLst>
          </p:cNvPr>
          <p:cNvCxnSpPr/>
          <p:nvPr/>
        </p:nvCxnSpPr>
        <p:spPr>
          <a:xfrm>
            <a:off x="2592760" y="2778630"/>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10FD9B01-546A-40AB-B9DF-7FC3B86BB171}"/>
              </a:ext>
            </a:extLst>
          </p:cNvPr>
          <p:cNvCxnSpPr/>
          <p:nvPr/>
        </p:nvCxnSpPr>
        <p:spPr>
          <a:xfrm>
            <a:off x="2591780" y="3645024"/>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7C06B523-3DEC-48BE-B8EA-9F4676113088}"/>
              </a:ext>
            </a:extLst>
          </p:cNvPr>
          <p:cNvCxnSpPr>
            <a:cxnSpLocks/>
          </p:cNvCxnSpPr>
          <p:nvPr/>
        </p:nvCxnSpPr>
        <p:spPr>
          <a:xfrm>
            <a:off x="3275856" y="4578783"/>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CA26625F-9597-4337-AA36-0BEDE42C4504}"/>
              </a:ext>
            </a:extLst>
          </p:cNvPr>
          <p:cNvCxnSpPr/>
          <p:nvPr/>
        </p:nvCxnSpPr>
        <p:spPr>
          <a:xfrm>
            <a:off x="2591780" y="5189702"/>
            <a:ext cx="0" cy="319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D6C0EDED-C41B-41B1-BD62-E58C5F445855}"/>
              </a:ext>
            </a:extLst>
          </p:cNvPr>
          <p:cNvCxnSpPr>
            <a:cxnSpLocks/>
          </p:cNvCxnSpPr>
          <p:nvPr/>
        </p:nvCxnSpPr>
        <p:spPr>
          <a:xfrm>
            <a:off x="5220072" y="4797152"/>
            <a:ext cx="5760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CDD7BFF4-0752-40F0-BF87-9BA1197EF811}"/>
              </a:ext>
            </a:extLst>
          </p:cNvPr>
          <p:cNvCxnSpPr>
            <a:cxnSpLocks/>
          </p:cNvCxnSpPr>
          <p:nvPr/>
        </p:nvCxnSpPr>
        <p:spPr>
          <a:xfrm>
            <a:off x="3347864" y="5661248"/>
            <a:ext cx="23762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C8E64ECF-0E0E-424C-98A0-06843AE9431E}"/>
              </a:ext>
            </a:extLst>
          </p:cNvPr>
          <p:cNvSpPr txBox="1"/>
          <p:nvPr/>
        </p:nvSpPr>
        <p:spPr>
          <a:xfrm>
            <a:off x="3241112" y="4177429"/>
            <a:ext cx="610808" cy="369332"/>
          </a:xfrm>
          <a:prstGeom prst="rect">
            <a:avLst/>
          </a:prstGeom>
          <a:noFill/>
        </p:spPr>
        <p:txBody>
          <a:bodyPr wrap="none" rtlCol="0">
            <a:spAutoFit/>
          </a:bodyPr>
          <a:lstStyle/>
          <a:p>
            <a:r>
              <a:rPr lang="es-MX" dirty="0"/>
              <a:t>True</a:t>
            </a:r>
          </a:p>
        </p:txBody>
      </p:sp>
      <p:sp>
        <p:nvSpPr>
          <p:cNvPr id="24" name="CuadroTexto 23">
            <a:extLst>
              <a:ext uri="{FF2B5EF4-FFF2-40B4-BE49-F238E27FC236}">
                <a16:creationId xmlns:a16="http://schemas.microsoft.com/office/drawing/2014/main" id="{DAC97F71-8025-44EB-B6A9-A48DCC0AB170}"/>
              </a:ext>
            </a:extLst>
          </p:cNvPr>
          <p:cNvSpPr txBox="1"/>
          <p:nvPr/>
        </p:nvSpPr>
        <p:spPr>
          <a:xfrm>
            <a:off x="1926554" y="5054200"/>
            <a:ext cx="676788" cy="369332"/>
          </a:xfrm>
          <a:prstGeom prst="rect">
            <a:avLst/>
          </a:prstGeom>
          <a:noFill/>
        </p:spPr>
        <p:txBody>
          <a:bodyPr wrap="none" rtlCol="0">
            <a:spAutoFit/>
          </a:bodyPr>
          <a:lstStyle/>
          <a:p>
            <a:r>
              <a:rPr lang="es-MX" dirty="0"/>
              <a:t>False</a:t>
            </a:r>
          </a:p>
        </p:txBody>
      </p:sp>
    </p:spTree>
    <p:extLst>
      <p:ext uri="{BB962C8B-B14F-4D97-AF65-F5344CB8AC3E}">
        <p14:creationId xmlns:p14="http://schemas.microsoft.com/office/powerpoint/2010/main" val="1782318192"/>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171E84E-69DE-4BE5-AAC7-C7290AABDF45}"/>
              </a:ext>
            </a:extLst>
          </p:cNvPr>
          <p:cNvSpPr/>
          <p:nvPr/>
        </p:nvSpPr>
        <p:spPr>
          <a:xfrm>
            <a:off x="1187624" y="764704"/>
            <a:ext cx="6624736" cy="369332"/>
          </a:xfrm>
          <a:prstGeom prst="rect">
            <a:avLst/>
          </a:prstGeom>
        </p:spPr>
        <p:txBody>
          <a:bodyPr wrap="square">
            <a:spAutoFit/>
          </a:bodyPr>
          <a:lstStyle/>
          <a:p>
            <a:r>
              <a:rPr lang="es-MX" dirty="0">
                <a:latin typeface="Arial Black" panose="020B0A04020102020204" pitchFamily="34" charset="0"/>
              </a:rPr>
              <a:t>http://codeforces.com/problemset/problem/4/a</a:t>
            </a:r>
          </a:p>
        </p:txBody>
      </p:sp>
      <p:pic>
        <p:nvPicPr>
          <p:cNvPr id="3" name="Imagen 2">
            <a:extLst>
              <a:ext uri="{FF2B5EF4-FFF2-40B4-BE49-F238E27FC236}">
                <a16:creationId xmlns:a16="http://schemas.microsoft.com/office/drawing/2014/main" id="{42F87EDB-2986-455F-BD9B-A9E2FA564131}"/>
              </a:ext>
            </a:extLst>
          </p:cNvPr>
          <p:cNvPicPr>
            <a:picLocks noChangeAspect="1"/>
          </p:cNvPicPr>
          <p:nvPr/>
        </p:nvPicPr>
        <p:blipFill rotWithShape="1">
          <a:blip r:embed="rId2"/>
          <a:srcRect l="3539" t="13583" r="29524" b="5179"/>
          <a:stretch/>
        </p:blipFill>
        <p:spPr>
          <a:xfrm>
            <a:off x="575556" y="1268760"/>
            <a:ext cx="7848872" cy="5110028"/>
          </a:xfrm>
          <a:prstGeom prst="rect">
            <a:avLst/>
          </a:prstGeom>
        </p:spPr>
      </p:pic>
    </p:spTree>
    <p:extLst>
      <p:ext uri="{BB962C8B-B14F-4D97-AF65-F5344CB8AC3E}">
        <p14:creationId xmlns:p14="http://schemas.microsoft.com/office/powerpoint/2010/main" val="2558596566"/>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925</TotalTime>
  <Words>798</Words>
  <Application>Microsoft Office PowerPoint</Application>
  <PresentationFormat>Presentación en pantalla (4:3)</PresentationFormat>
  <Paragraphs>133</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Arial Black</vt:lpstr>
      <vt:lpstr>Calibri</vt:lpstr>
      <vt:lpstr>Corbel</vt:lpstr>
      <vt:lpstr>Wingdings</vt:lpstr>
      <vt:lpstr>Base</vt:lpstr>
      <vt:lpstr>Competencias previas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Switch Case statement</vt:lpstr>
      <vt:lpstr>Presentación de PowerPoint</vt:lpstr>
      <vt:lpstr>Break statement in Switch Case </vt:lpstr>
      <vt:lpstr>Presentación de PowerPoint</vt:lpstr>
      <vt:lpstr>Presentación de PowerPoint</vt:lpstr>
      <vt:lpstr>vowels consonants symbols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Competencias previas</dc:title>
  <dc:creator>ARTURO HINOJOSA</dc:creator>
  <cp:lastModifiedBy>ARTURO HINOJOSA</cp:lastModifiedBy>
  <cp:revision>39</cp:revision>
  <dcterms:created xsi:type="dcterms:W3CDTF">2021-02-17T05:39:56Z</dcterms:created>
  <dcterms:modified xsi:type="dcterms:W3CDTF">2022-02-09T16:16:38Z</dcterms:modified>
</cp:coreProperties>
</file>