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8"/>
  </p:notesMasterIdLst>
  <p:sldIdLst>
    <p:sldId id="301" r:id="rId5"/>
    <p:sldId id="531" r:id="rId6"/>
    <p:sldId id="53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5C170-F5BE-4921-A7C4-E6DC62E41A29}" v="12" dt="2022-02-25T16:32:14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SILVA SALAZAR" userId="S::l21480722@nuevoleon.tecnm.mx::3823d172-1c14-4296-90d2-52163ee24002" providerId="AD" clId="Web-{7A85C170-F5BE-4921-A7C4-E6DC62E41A29}"/>
    <pc:docChg chg="modSld">
      <pc:chgData name="ABRAHAM SILVA SALAZAR" userId="S::l21480722@nuevoleon.tecnm.mx::3823d172-1c14-4296-90d2-52163ee24002" providerId="AD" clId="Web-{7A85C170-F5BE-4921-A7C4-E6DC62E41A29}" dt="2022-02-25T16:32:14.093" v="11" actId="1076"/>
      <pc:docMkLst>
        <pc:docMk/>
      </pc:docMkLst>
      <pc:sldChg chg="modSp">
        <pc:chgData name="ABRAHAM SILVA SALAZAR" userId="S::l21480722@nuevoleon.tecnm.mx::3823d172-1c14-4296-90d2-52163ee24002" providerId="AD" clId="Web-{7A85C170-F5BE-4921-A7C4-E6DC62E41A29}" dt="2022-02-25T16:32:14.093" v="11" actId="1076"/>
        <pc:sldMkLst>
          <pc:docMk/>
          <pc:sldMk cId="1621136921" sldId="531"/>
        </pc:sldMkLst>
        <pc:picChg chg="mod">
          <ac:chgData name="ABRAHAM SILVA SALAZAR" userId="S::l21480722@nuevoleon.tecnm.mx::3823d172-1c14-4296-90d2-52163ee24002" providerId="AD" clId="Web-{7A85C170-F5BE-4921-A7C4-E6DC62E41A29}" dt="2022-02-25T16:32:14.093" v="11" actId="1076"/>
          <ac:picMkLst>
            <pc:docMk/>
            <pc:sldMk cId="1621136921" sldId="531"/>
            <ac:picMk id="2" creationId="{1C20284A-56E4-43C8-922C-7D334BEB5B09}"/>
          </ac:picMkLst>
        </pc:picChg>
        <pc:picChg chg="mod">
          <ac:chgData name="ABRAHAM SILVA SALAZAR" userId="S::l21480722@nuevoleon.tecnm.mx::3823d172-1c14-4296-90d2-52163ee24002" providerId="AD" clId="Web-{7A85C170-F5BE-4921-A7C4-E6DC62E41A29}" dt="2022-02-25T16:30:31.638" v="6" actId="1076"/>
          <ac:picMkLst>
            <pc:docMk/>
            <pc:sldMk cId="1621136921" sldId="531"/>
            <ac:picMk id="3" creationId="{4B75C827-CB47-4C1F-BF67-7155C157BFD0}"/>
          </ac:picMkLst>
        </pc:picChg>
      </pc:sldChg>
      <pc:sldChg chg="modSp">
        <pc:chgData name="ABRAHAM SILVA SALAZAR" userId="S::l21480722@nuevoleon.tecnm.mx::3823d172-1c14-4296-90d2-52163ee24002" providerId="AD" clId="Web-{7A85C170-F5BE-4921-A7C4-E6DC62E41A29}" dt="2022-02-25T16:29:04.511" v="4" actId="1076"/>
        <pc:sldMkLst>
          <pc:docMk/>
          <pc:sldMk cId="2435926936" sldId="532"/>
        </pc:sldMkLst>
        <pc:picChg chg="mod">
          <ac:chgData name="ABRAHAM SILVA SALAZAR" userId="S::l21480722@nuevoleon.tecnm.mx::3823d172-1c14-4296-90d2-52163ee24002" providerId="AD" clId="Web-{7A85C170-F5BE-4921-A7C4-E6DC62E41A29}" dt="2022-02-25T16:29:04.511" v="4" actId="1076"/>
          <ac:picMkLst>
            <pc:docMk/>
            <pc:sldMk cId="2435926936" sldId="532"/>
            <ac:picMk id="2" creationId="{647F9594-29FB-462C-8574-0AA1CA8427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EC8F-76C5-4794-9804-5059D720F238}" type="datetimeFigureOut">
              <a:rPr lang="es-MX" smtClean="0"/>
              <a:pPr/>
              <a:t>25/02/2022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D14F9-0D7C-4045-A508-0D365558D8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0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12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9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26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6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89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25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38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5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2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85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4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48365C-39E4-41C6-B96C-26408CCFA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1575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03931-92CB-4E6A-822B-50DE06211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71" y="246887"/>
            <a:ext cx="5486018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924A8-0CBC-4398-8B74-63D26D33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547" y="4005950"/>
            <a:ext cx="398926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5217770-871E-441F-AD70-16C1E0D5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246888"/>
            <a:ext cx="879348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0432D4C-4E96-4487-A88E-B5E2C852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30" y="893398"/>
            <a:ext cx="4514701" cy="3187208"/>
          </a:xfrm>
        </p:spPr>
        <p:txBody>
          <a:bodyPr>
            <a:normAutofit/>
          </a:bodyPr>
          <a:lstStyle/>
          <a:p>
            <a:r>
              <a:rPr lang="es-MX" sz="3200"/>
              <a:t>Tercer reto parte del examen 25 feb 22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1FC02C0-4FE1-43EC-A0D8-65C115A0B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15" y="4141784"/>
            <a:ext cx="4469131" cy="1388165"/>
          </a:xfrm>
        </p:spPr>
        <p:txBody>
          <a:bodyPr>
            <a:normAutofit/>
          </a:bodyPr>
          <a:lstStyle/>
          <a:p>
            <a:r>
              <a:rPr lang="es-MX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Orientada a Objetos</a:t>
            </a:r>
          </a:p>
          <a:p>
            <a:r>
              <a:rPr lang="es-MX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Arturo Hinojosa Ramírez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1D9BD-07E7-4FED-9A0B-DD9B6EC4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7" y="728472"/>
            <a:ext cx="2582909" cy="254050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F450D6-4ADD-4996-A79D-C5304C2F9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8" y="3589019"/>
            <a:ext cx="2582908" cy="2542032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20284A-56E4-43C8-922C-7D334BEB5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t="12182" r="15350" b="12182"/>
          <a:stretch/>
        </p:blipFill>
        <p:spPr>
          <a:xfrm>
            <a:off x="-1430268" y="-1493269"/>
            <a:ext cx="11731486" cy="653656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75C827-CB47-4C1F-BF67-7155C157B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47199" r="61812" b="33192"/>
          <a:stretch/>
        </p:blipFill>
        <p:spPr>
          <a:xfrm>
            <a:off x="1178337" y="5372278"/>
            <a:ext cx="417646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3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7F9594-29FB-462C-8574-0AA1CA842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0" t="12182" r="37401" b="16384"/>
          <a:stretch/>
        </p:blipFill>
        <p:spPr>
          <a:xfrm>
            <a:off x="1334063" y="-1754184"/>
            <a:ext cx="7123458" cy="113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C178B2213DAA48A202058415654A7E" ma:contentTypeVersion="5" ma:contentTypeDescription="Crear nuevo documento." ma:contentTypeScope="" ma:versionID="2851dd5d330a5fff5293ff74f114c768">
  <xsd:schema xmlns:xsd="http://www.w3.org/2001/XMLSchema" xmlns:xs="http://www.w3.org/2001/XMLSchema" xmlns:p="http://schemas.microsoft.com/office/2006/metadata/properties" xmlns:ns2="c5f01b58-f3ad-46af-b1a5-c39ca794a6c5" targetNamespace="http://schemas.microsoft.com/office/2006/metadata/properties" ma:root="true" ma:fieldsID="ba24cb1e7bd651cf44de79aa31ebefa3" ns2:_="">
    <xsd:import namespace="c5f01b58-f3ad-46af-b1a5-c39ca794a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f01b58-f3ad-46af-b1a5-c39ca794a6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8B28DC-B403-49F3-9F05-14571F1412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FE02F8-02AF-4A30-85D3-DC82CB48F8C6}">
  <ds:schemaRefs>
    <ds:schemaRef ds:uri="c5f01b58-f3ad-46af-b1a5-c39ca794a6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D96203-C116-462D-8D25-C30C78C0CD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Base</vt:lpstr>
      <vt:lpstr>Tercer reto parte del examen 25 feb 22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previas </dc:title>
  <dc:creator>ARTURO HINOJOSA</dc:creator>
  <cp:revision>1</cp:revision>
  <dcterms:created xsi:type="dcterms:W3CDTF">2021-03-12T07:57:59Z</dcterms:created>
  <dcterms:modified xsi:type="dcterms:W3CDTF">2022-02-25T16:32:23Z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0x01010033C178B2213DAA48A202058415654A7E</vt:lpwstr>
  </property>
</Properties>
</file>