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
  </p:notesMasterIdLst>
  <p:sldIdLst>
    <p:sldId id="301" r:id="rId2"/>
    <p:sldId id="309" r:id="rId3"/>
    <p:sldId id="310" r:id="rId4"/>
    <p:sldId id="504" r:id="rId5"/>
    <p:sldId id="505" r:id="rId6"/>
    <p:sldId id="315" r:id="rId7"/>
    <p:sldId id="316" r:id="rId8"/>
    <p:sldId id="506" r:id="rId9"/>
    <p:sldId id="317" r:id="rId10"/>
    <p:sldId id="318"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FF3300"/>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Estilo temático 2 - Énfasis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Estilo temático 2 - Énfasis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Estilo temático 2 - Énfasis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2" autoAdjust="0"/>
    <p:restoredTop sz="94660"/>
  </p:normalViewPr>
  <p:slideViewPr>
    <p:cSldViewPr>
      <p:cViewPr varScale="1">
        <p:scale>
          <a:sx n="65" d="100"/>
          <a:sy n="65" d="100"/>
        </p:scale>
        <p:origin x="1518"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59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8AEC8F-76C5-4794-9804-5059D720F238}" type="datetimeFigureOut">
              <a:rPr lang="es-MX" smtClean="0"/>
              <a:pPr/>
              <a:t>16/02/2022</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BD14F9-0D7C-4045-A508-0D365558D8B0}" type="slidenum">
              <a:rPr lang="en-US" smtClean="0"/>
              <a:pPr/>
              <a:t>‹Nº›</a:t>
            </a:fld>
            <a:endParaRPr lang="en-US"/>
          </a:p>
        </p:txBody>
      </p:sp>
    </p:spTree>
    <p:extLst>
      <p:ext uri="{BB962C8B-B14F-4D97-AF65-F5344CB8AC3E}">
        <p14:creationId xmlns:p14="http://schemas.microsoft.com/office/powerpoint/2010/main" val="3137255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7D2B4659-F5E6-4AD5-AC4D-64EE68E8E881}" type="datetimeFigureOut">
              <a:rPr lang="es-MX" smtClean="0"/>
              <a:pPr/>
              <a:t>16/02/2022</a:t>
            </a:fld>
            <a:endParaRPr lang="es-MX"/>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s-MX"/>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243B041-29E6-471C-A241-D3AAFF16C369}" type="slidenum">
              <a:rPr lang="es-MX" smtClean="0"/>
              <a:pPr/>
              <a:t>‹Nº›</a:t>
            </a:fld>
            <a:endParaRPr lang="es-MX"/>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602144"/>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D2B4659-F5E6-4AD5-AC4D-64EE68E8E881}" type="datetimeFigureOut">
              <a:rPr lang="es-MX" smtClean="0"/>
              <a:pPr/>
              <a:t>16/02/2022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243B041-29E6-471C-A241-D3AAFF16C369}" type="slidenum">
              <a:rPr lang="es-MX" smtClean="0"/>
              <a:pPr/>
              <a:t>‹Nº›</a:t>
            </a:fld>
            <a:endParaRPr lang="es-MX"/>
          </a:p>
        </p:txBody>
      </p:sp>
    </p:spTree>
    <p:extLst>
      <p:ext uri="{BB962C8B-B14F-4D97-AF65-F5344CB8AC3E}">
        <p14:creationId xmlns:p14="http://schemas.microsoft.com/office/powerpoint/2010/main" val="1485127499"/>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D2B4659-F5E6-4AD5-AC4D-64EE68E8E881}" type="datetimeFigureOut">
              <a:rPr lang="es-MX" smtClean="0"/>
              <a:pPr/>
              <a:t>16/02/2022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243B041-29E6-471C-A241-D3AAFF16C369}" type="slidenum">
              <a:rPr lang="es-MX" smtClean="0"/>
              <a:pPr/>
              <a:t>‹Nº›</a:t>
            </a:fld>
            <a:endParaRPr lang="es-MX"/>
          </a:p>
        </p:txBody>
      </p:sp>
    </p:spTree>
    <p:extLst>
      <p:ext uri="{BB962C8B-B14F-4D97-AF65-F5344CB8AC3E}">
        <p14:creationId xmlns:p14="http://schemas.microsoft.com/office/powerpoint/2010/main" val="3153931054"/>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D2B4659-F5E6-4AD5-AC4D-64EE68E8E881}" type="datetimeFigureOut">
              <a:rPr lang="es-MX" smtClean="0"/>
              <a:pPr/>
              <a:t>16/02/2022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243B041-29E6-471C-A241-D3AAFF16C369}" type="slidenum">
              <a:rPr lang="es-MX" smtClean="0"/>
              <a:pPr/>
              <a:t>‹Nº›</a:t>
            </a:fld>
            <a:endParaRPr lang="es-MX"/>
          </a:p>
        </p:txBody>
      </p:sp>
    </p:spTree>
    <p:extLst>
      <p:ext uri="{BB962C8B-B14F-4D97-AF65-F5344CB8AC3E}">
        <p14:creationId xmlns:p14="http://schemas.microsoft.com/office/powerpoint/2010/main" val="2640262822"/>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D2B4659-F5E6-4AD5-AC4D-64EE68E8E881}" type="datetimeFigureOut">
              <a:rPr lang="es-MX" smtClean="0"/>
              <a:pPr/>
              <a:t>16/02/2022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243B041-29E6-471C-A241-D3AAFF16C369}" type="slidenum">
              <a:rPr lang="es-MX" smtClean="0"/>
              <a:pPr/>
              <a:t>‹Nº›</a:t>
            </a:fld>
            <a:endParaRPr lang="es-MX"/>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2668597"/>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D2B4659-F5E6-4AD5-AC4D-64EE68E8E881}" type="datetimeFigureOut">
              <a:rPr lang="es-MX" smtClean="0"/>
              <a:pPr/>
              <a:t>16/02/2022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243B041-29E6-471C-A241-D3AAFF16C369}" type="slidenum">
              <a:rPr lang="es-MX" smtClean="0"/>
              <a:pPr/>
              <a:t>‹Nº›</a:t>
            </a:fld>
            <a:endParaRPr lang="es-MX"/>
          </a:p>
        </p:txBody>
      </p:sp>
    </p:spTree>
    <p:extLst>
      <p:ext uri="{BB962C8B-B14F-4D97-AF65-F5344CB8AC3E}">
        <p14:creationId xmlns:p14="http://schemas.microsoft.com/office/powerpoint/2010/main" val="2097895464"/>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D2B4659-F5E6-4AD5-AC4D-64EE68E8E881}" type="datetimeFigureOut">
              <a:rPr lang="es-MX" smtClean="0"/>
              <a:pPr/>
              <a:t>16/02/2022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E243B041-29E6-471C-A241-D3AAFF16C369}" type="slidenum">
              <a:rPr lang="es-MX" smtClean="0"/>
              <a:pPr/>
              <a:t>‹Nº›</a:t>
            </a:fld>
            <a:endParaRPr lang="es-MX"/>
          </a:p>
        </p:txBody>
      </p:sp>
    </p:spTree>
    <p:extLst>
      <p:ext uri="{BB962C8B-B14F-4D97-AF65-F5344CB8AC3E}">
        <p14:creationId xmlns:p14="http://schemas.microsoft.com/office/powerpoint/2010/main" val="438253428"/>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D2B4659-F5E6-4AD5-AC4D-64EE68E8E881}" type="datetimeFigureOut">
              <a:rPr lang="es-MX" smtClean="0"/>
              <a:pPr/>
              <a:t>16/02/2022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E243B041-29E6-471C-A241-D3AAFF16C369}" type="slidenum">
              <a:rPr lang="es-MX" smtClean="0"/>
              <a:pPr/>
              <a:t>‹Nº›</a:t>
            </a:fld>
            <a:endParaRPr lang="es-MX"/>
          </a:p>
        </p:txBody>
      </p:sp>
    </p:spTree>
    <p:extLst>
      <p:ext uri="{BB962C8B-B14F-4D97-AF65-F5344CB8AC3E}">
        <p14:creationId xmlns:p14="http://schemas.microsoft.com/office/powerpoint/2010/main" val="3944387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2B4659-F5E6-4AD5-AC4D-64EE68E8E881}" type="datetimeFigureOut">
              <a:rPr lang="es-MX" smtClean="0"/>
              <a:pPr/>
              <a:t>16/02/2022</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E243B041-29E6-471C-A241-D3AAFF16C369}" type="slidenum">
              <a:rPr lang="es-MX" smtClean="0"/>
              <a:pPr/>
              <a:t>‹Nº›</a:t>
            </a:fld>
            <a:endParaRPr lang="es-MX"/>
          </a:p>
        </p:txBody>
      </p:sp>
    </p:spTree>
    <p:extLst>
      <p:ext uri="{BB962C8B-B14F-4D97-AF65-F5344CB8AC3E}">
        <p14:creationId xmlns:p14="http://schemas.microsoft.com/office/powerpoint/2010/main" val="2868591872"/>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D2B4659-F5E6-4AD5-AC4D-64EE68E8E881}" type="datetimeFigureOut">
              <a:rPr lang="es-MX" smtClean="0"/>
              <a:pPr/>
              <a:t>16/02/2022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243B041-29E6-471C-A241-D3AAFF16C369}" type="slidenum">
              <a:rPr lang="es-MX" smtClean="0"/>
              <a:pPr/>
              <a:t>‹Nº›</a:t>
            </a:fld>
            <a:endParaRPr lang="es-MX"/>
          </a:p>
        </p:txBody>
      </p:sp>
    </p:spTree>
    <p:extLst>
      <p:ext uri="{BB962C8B-B14F-4D97-AF65-F5344CB8AC3E}">
        <p14:creationId xmlns:p14="http://schemas.microsoft.com/office/powerpoint/2010/main" val="3735822157"/>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D2B4659-F5E6-4AD5-AC4D-64EE68E8E881}" type="datetimeFigureOut">
              <a:rPr lang="es-MX" smtClean="0"/>
              <a:pPr/>
              <a:t>16/02/2022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243B041-29E6-471C-A241-D3AAFF16C369}" type="slidenum">
              <a:rPr lang="es-MX" smtClean="0"/>
              <a:pPr/>
              <a:t>‹Nº›</a:t>
            </a:fld>
            <a:endParaRPr lang="es-MX"/>
          </a:p>
        </p:txBody>
      </p:sp>
    </p:spTree>
    <p:extLst>
      <p:ext uri="{BB962C8B-B14F-4D97-AF65-F5344CB8AC3E}">
        <p14:creationId xmlns:p14="http://schemas.microsoft.com/office/powerpoint/2010/main" val="2682859648"/>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fld id="{7D2B4659-F5E6-4AD5-AC4D-64EE68E8E881}" type="datetimeFigureOut">
              <a:rPr lang="es-MX" smtClean="0"/>
              <a:pPr/>
              <a:t>16/02/2022</a:t>
            </a:fld>
            <a:endParaRPr lang="es-MX"/>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es-MX"/>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fld id="{E243B041-29E6-471C-A241-D3AAFF16C369}" type="slidenum">
              <a:rPr lang="es-MX" smtClean="0"/>
              <a:pPr/>
              <a:t>‹Nº›</a:t>
            </a:fld>
            <a:endParaRPr lang="es-MX"/>
          </a:p>
        </p:txBody>
      </p:sp>
    </p:spTree>
    <p:extLst>
      <p:ext uri="{BB962C8B-B14F-4D97-AF65-F5344CB8AC3E}">
        <p14:creationId xmlns:p14="http://schemas.microsoft.com/office/powerpoint/2010/main" val="349745227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B48365C-39E4-41C6-B96C-26408CCFA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355" y="243840"/>
            <a:ext cx="8791575"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86C03931-92CB-4E6A-822B-50DE06211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71" y="246887"/>
            <a:ext cx="5486018" cy="6377939"/>
          </a:xfrm>
          <a:prstGeom prst="rect">
            <a:avLst/>
          </a:prstGeom>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21">
            <a:extLst>
              <a:ext uri="{FF2B5EF4-FFF2-40B4-BE49-F238E27FC236}">
                <a16:creationId xmlns:a16="http://schemas.microsoft.com/office/drawing/2014/main" id="{45D924A8-0CBC-4398-8B74-63D26D33B8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14547" y="4005950"/>
            <a:ext cx="3989265"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5217770-871E-441F-AD70-16C1E0D5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450" y="246888"/>
            <a:ext cx="879348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4" name="Título 3">
            <a:extLst>
              <a:ext uri="{FF2B5EF4-FFF2-40B4-BE49-F238E27FC236}">
                <a16:creationId xmlns:a16="http://schemas.microsoft.com/office/drawing/2014/main" id="{D0432D4C-4E96-4487-A88E-B5E2C8520824}"/>
              </a:ext>
            </a:extLst>
          </p:cNvPr>
          <p:cNvSpPr>
            <a:spLocks noGrp="1"/>
          </p:cNvSpPr>
          <p:nvPr>
            <p:ph type="ctrTitle"/>
          </p:nvPr>
        </p:nvSpPr>
        <p:spPr>
          <a:xfrm>
            <a:off x="651830" y="893398"/>
            <a:ext cx="4514701" cy="3187208"/>
          </a:xfrm>
        </p:spPr>
        <p:txBody>
          <a:bodyPr>
            <a:normAutofit/>
          </a:bodyPr>
          <a:lstStyle/>
          <a:p>
            <a:r>
              <a:rPr lang="es-MX" sz="3200" dirty="0"/>
              <a:t>Competencias previas </a:t>
            </a:r>
          </a:p>
        </p:txBody>
      </p:sp>
      <p:sp>
        <p:nvSpPr>
          <p:cNvPr id="5" name="Subtítulo 4">
            <a:extLst>
              <a:ext uri="{FF2B5EF4-FFF2-40B4-BE49-F238E27FC236}">
                <a16:creationId xmlns:a16="http://schemas.microsoft.com/office/drawing/2014/main" id="{51FC02C0-4FE1-43EC-A0D8-65C115A0B85A}"/>
              </a:ext>
            </a:extLst>
          </p:cNvPr>
          <p:cNvSpPr>
            <a:spLocks noGrp="1"/>
          </p:cNvSpPr>
          <p:nvPr>
            <p:ph type="subTitle" idx="1"/>
          </p:nvPr>
        </p:nvSpPr>
        <p:spPr>
          <a:xfrm>
            <a:off x="674615" y="4141784"/>
            <a:ext cx="4469131" cy="1388165"/>
          </a:xfrm>
        </p:spPr>
        <p:txBody>
          <a:bodyPr>
            <a:normAutofit fontScale="92500" lnSpcReduction="20000"/>
          </a:bodyPr>
          <a:lstStyle/>
          <a:p>
            <a:r>
              <a:rPr lang="es-MX" sz="2400" b="1" dirty="0">
                <a:solidFill>
                  <a:schemeClr val="tx1"/>
                </a:solidFill>
                <a:latin typeface="Arial" panose="020B0604020202020204" pitchFamily="34" charset="0"/>
                <a:cs typeface="Arial" panose="020B0604020202020204" pitchFamily="34" charset="0"/>
              </a:rPr>
              <a:t>Programación Orientada a Objetos</a:t>
            </a:r>
          </a:p>
          <a:p>
            <a:r>
              <a:rPr lang="es-MX" sz="2400" b="1" dirty="0">
                <a:solidFill>
                  <a:schemeClr val="tx1"/>
                </a:solidFill>
                <a:latin typeface="Arial" panose="020B0604020202020204" pitchFamily="34" charset="0"/>
                <a:cs typeface="Arial" panose="020B0604020202020204" pitchFamily="34" charset="0"/>
              </a:rPr>
              <a:t>Ing. Arturo Hinojosa Ramírez</a:t>
            </a:r>
          </a:p>
          <a:p>
            <a:r>
              <a:rPr lang="es-MX" sz="2400" b="1" dirty="0">
                <a:solidFill>
                  <a:schemeClr val="tx1"/>
                </a:solidFill>
                <a:latin typeface="Arial" panose="020B0604020202020204" pitchFamily="34" charset="0"/>
                <a:cs typeface="Arial" panose="020B0604020202020204" pitchFamily="34" charset="0"/>
              </a:rPr>
              <a:t>Reto numero 2 </a:t>
            </a:r>
          </a:p>
        </p:txBody>
      </p:sp>
      <p:sp>
        <p:nvSpPr>
          <p:cNvPr id="26" name="Rectangle 25">
            <a:extLst>
              <a:ext uri="{FF2B5EF4-FFF2-40B4-BE49-F238E27FC236}">
                <a16:creationId xmlns:a16="http://schemas.microsoft.com/office/drawing/2014/main" id="{FA31D9BD-07E7-4FED-9A0B-DD9B6EC49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18547" y="728472"/>
            <a:ext cx="2582909" cy="2540508"/>
          </a:xfrm>
          <a:prstGeom prst="rect">
            <a:avLst/>
          </a:prstGeom>
          <a:solidFill>
            <a:srgbClr val="FFFFFF"/>
          </a:solidFill>
          <a:ln w="1270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3F450D6-4ADD-4996-A79D-C5304C2F9A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18548" y="3589019"/>
            <a:ext cx="2582908" cy="2542032"/>
          </a:xfrm>
          <a:prstGeom prst="rect">
            <a:avLst/>
          </a:prstGeom>
          <a:solidFill>
            <a:srgbClr val="FFFFFF"/>
          </a:solidFill>
          <a:ln w="1270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9124669"/>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a:extLst>
              <a:ext uri="{FF2B5EF4-FFF2-40B4-BE49-F238E27FC236}">
                <a16:creationId xmlns:a16="http://schemas.microsoft.com/office/drawing/2014/main" id="{525B6AF2-AFF2-4C40-9212-0F9F78B1E181}"/>
              </a:ext>
            </a:extLst>
          </p:cNvPr>
          <p:cNvSpPr>
            <a:spLocks noGrp="1"/>
          </p:cNvSpPr>
          <p:nvPr>
            <p:ph sz="half" idx="1"/>
          </p:nvPr>
        </p:nvSpPr>
        <p:spPr>
          <a:xfrm>
            <a:off x="685800" y="2632075"/>
            <a:ext cx="3810000" cy="4114800"/>
          </a:xfrm>
        </p:spPr>
        <p:txBody>
          <a:bodyPr>
            <a:normAutofit/>
          </a:bodyPr>
          <a:lstStyle/>
          <a:p>
            <a:pPr>
              <a:defRPr/>
            </a:pPr>
            <a:r>
              <a:rPr lang="es-MX" sz="2000" dirty="0">
                <a:solidFill>
                  <a:schemeClr val="tx1"/>
                </a:solidFill>
                <a:latin typeface="Arial Black" panose="020B0A04020102020204" pitchFamily="34" charset="0"/>
              </a:rPr>
              <a:t>Input</a:t>
            </a:r>
          </a:p>
          <a:p>
            <a:pPr>
              <a:defRPr/>
            </a:pPr>
            <a:r>
              <a:rPr lang="es-MX" sz="2000" dirty="0">
                <a:solidFill>
                  <a:schemeClr val="tx1"/>
                </a:solidFill>
                <a:latin typeface="Arial Black" panose="020B0A04020102020204" pitchFamily="34" charset="0"/>
              </a:rPr>
              <a:t>1999</a:t>
            </a:r>
          </a:p>
          <a:p>
            <a:pPr>
              <a:defRPr/>
            </a:pPr>
            <a:r>
              <a:rPr lang="es-MX" sz="2000" dirty="0">
                <a:solidFill>
                  <a:schemeClr val="tx1"/>
                </a:solidFill>
                <a:latin typeface="Arial Black" panose="020B0A04020102020204" pitchFamily="34" charset="0"/>
              </a:rPr>
              <a:t>2005</a:t>
            </a:r>
          </a:p>
          <a:p>
            <a:pPr>
              <a:defRPr/>
            </a:pPr>
            <a:r>
              <a:rPr lang="es-MX" sz="2000" dirty="0">
                <a:solidFill>
                  <a:schemeClr val="tx1"/>
                </a:solidFill>
                <a:latin typeface="Arial Black" panose="020B0A04020102020204" pitchFamily="34" charset="0"/>
              </a:rPr>
              <a:t>1969</a:t>
            </a:r>
          </a:p>
          <a:p>
            <a:pPr>
              <a:defRPr/>
            </a:pPr>
            <a:r>
              <a:rPr lang="es-MX" sz="2000" dirty="0">
                <a:solidFill>
                  <a:schemeClr val="tx1"/>
                </a:solidFill>
                <a:latin typeface="Arial Black" panose="020B0A04020102020204" pitchFamily="34" charset="0"/>
              </a:rPr>
              <a:t>1950</a:t>
            </a:r>
          </a:p>
          <a:p>
            <a:pPr>
              <a:defRPr/>
            </a:pPr>
            <a:r>
              <a:rPr lang="es-MX" sz="2000" dirty="0">
                <a:solidFill>
                  <a:schemeClr val="tx1"/>
                </a:solidFill>
                <a:latin typeface="Arial Black" panose="020B0A04020102020204" pitchFamily="34" charset="0"/>
              </a:rPr>
              <a:t>2002</a:t>
            </a:r>
          </a:p>
        </p:txBody>
      </p:sp>
      <p:sp>
        <p:nvSpPr>
          <p:cNvPr id="5" name="Marcador de contenido 4">
            <a:extLst>
              <a:ext uri="{FF2B5EF4-FFF2-40B4-BE49-F238E27FC236}">
                <a16:creationId xmlns:a16="http://schemas.microsoft.com/office/drawing/2014/main" id="{7E7CCDA8-E4C7-45B5-A805-8065F7B0E29D}"/>
              </a:ext>
            </a:extLst>
          </p:cNvPr>
          <p:cNvSpPr>
            <a:spLocks noGrp="1"/>
          </p:cNvSpPr>
          <p:nvPr>
            <p:ph sz="half" idx="2"/>
          </p:nvPr>
        </p:nvSpPr>
        <p:spPr>
          <a:xfrm>
            <a:off x="4498975" y="2632075"/>
            <a:ext cx="3810000" cy="4114800"/>
          </a:xfrm>
        </p:spPr>
        <p:txBody>
          <a:bodyPr/>
          <a:lstStyle/>
          <a:p>
            <a:pPr>
              <a:defRPr/>
            </a:pPr>
            <a:r>
              <a:rPr lang="es-MX" sz="2000" dirty="0">
                <a:solidFill>
                  <a:schemeClr val="tx1"/>
                </a:solidFill>
                <a:latin typeface="Arial Black" panose="020B0A04020102020204" pitchFamily="34" charset="0"/>
              </a:rPr>
              <a:t>Output</a:t>
            </a:r>
          </a:p>
          <a:p>
            <a:pPr>
              <a:defRPr/>
            </a:pPr>
            <a:r>
              <a:rPr lang="es-MX" sz="2000" dirty="0">
                <a:solidFill>
                  <a:schemeClr val="tx1"/>
                </a:solidFill>
                <a:latin typeface="Arial Black" panose="020B0A04020102020204" pitchFamily="34" charset="0"/>
              </a:rPr>
              <a:t>Mayor de edad</a:t>
            </a:r>
          </a:p>
          <a:p>
            <a:pPr>
              <a:defRPr/>
            </a:pPr>
            <a:r>
              <a:rPr lang="es-MX" sz="2000" dirty="0">
                <a:solidFill>
                  <a:schemeClr val="tx1"/>
                </a:solidFill>
                <a:latin typeface="Arial Black" panose="020B0A04020102020204" pitchFamily="34" charset="0"/>
              </a:rPr>
              <a:t>Menor de edad</a:t>
            </a:r>
          </a:p>
          <a:p>
            <a:pPr>
              <a:defRPr/>
            </a:pPr>
            <a:r>
              <a:rPr lang="es-MX" sz="2000" dirty="0">
                <a:solidFill>
                  <a:schemeClr val="tx1"/>
                </a:solidFill>
                <a:latin typeface="Arial Black" panose="020B0A04020102020204" pitchFamily="34" charset="0"/>
              </a:rPr>
              <a:t>Mayor de edad</a:t>
            </a:r>
          </a:p>
          <a:p>
            <a:pPr>
              <a:defRPr/>
            </a:pPr>
            <a:r>
              <a:rPr lang="es-MX" sz="2000" dirty="0">
                <a:solidFill>
                  <a:schemeClr val="tx1"/>
                </a:solidFill>
                <a:latin typeface="Arial Black" panose="020B0A04020102020204" pitchFamily="34" charset="0"/>
              </a:rPr>
              <a:t>Mayor de edad</a:t>
            </a:r>
          </a:p>
          <a:p>
            <a:pPr>
              <a:defRPr/>
            </a:pPr>
            <a:r>
              <a:rPr lang="es-MX" sz="2000" dirty="0">
                <a:solidFill>
                  <a:schemeClr val="tx1"/>
                </a:solidFill>
                <a:latin typeface="Arial Black" panose="020B0A04020102020204" pitchFamily="34" charset="0"/>
              </a:rPr>
              <a:t>Mayor de edad</a:t>
            </a:r>
          </a:p>
          <a:p>
            <a:pPr>
              <a:defRPr/>
            </a:pPr>
            <a:endParaRPr lang="es-MX" dirty="0">
              <a:latin typeface="+mj-lt"/>
            </a:endParaRPr>
          </a:p>
        </p:txBody>
      </p:sp>
      <p:pic>
        <p:nvPicPr>
          <p:cNvPr id="27652" name="Imagen 5">
            <a:extLst>
              <a:ext uri="{FF2B5EF4-FFF2-40B4-BE49-F238E27FC236}">
                <a16:creationId xmlns:a16="http://schemas.microsoft.com/office/drawing/2014/main" id="{8B6A3C63-0870-41ED-BA32-D003ACFEE4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404664"/>
            <a:ext cx="2257425"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ítulo 1">
            <a:extLst>
              <a:ext uri="{FF2B5EF4-FFF2-40B4-BE49-F238E27FC236}">
                <a16:creationId xmlns:a16="http://schemas.microsoft.com/office/drawing/2014/main" id="{836F7CB3-9433-4E5B-9FA9-FDA0DFCEEB33}"/>
              </a:ext>
            </a:extLst>
          </p:cNvPr>
          <p:cNvSpPr>
            <a:spLocks noGrp="1"/>
          </p:cNvSpPr>
          <p:nvPr>
            <p:ph type="title"/>
          </p:nvPr>
        </p:nvSpPr>
        <p:spPr>
          <a:xfrm>
            <a:off x="685800" y="115888"/>
            <a:ext cx="7772400" cy="1143000"/>
          </a:xfrm>
        </p:spPr>
        <p:txBody>
          <a:bodyPr>
            <a:normAutofit/>
          </a:bodyPr>
          <a:lstStyle/>
          <a:p>
            <a:pPr>
              <a:defRPr/>
            </a:pPr>
            <a:r>
              <a:rPr lang="es-MX" sz="3600" dirty="0" err="1">
                <a:solidFill>
                  <a:schemeClr val="tx1"/>
                </a:solidFill>
                <a:latin typeface="Arial Black" panose="020B0A04020102020204" pitchFamily="34" charset="0"/>
              </a:rPr>
              <a:t>Minors</a:t>
            </a:r>
            <a:r>
              <a:rPr lang="es-MX" sz="3600" dirty="0">
                <a:solidFill>
                  <a:schemeClr val="tx1"/>
                </a:solidFill>
                <a:latin typeface="Arial Black" panose="020B0A04020102020204" pitchFamily="34" charset="0"/>
              </a:rPr>
              <a:t> </a:t>
            </a:r>
            <a:r>
              <a:rPr lang="es-MX" sz="3600" dirty="0" err="1">
                <a:solidFill>
                  <a:schemeClr val="tx1"/>
                </a:solidFill>
                <a:latin typeface="Arial Black" panose="020B0A04020102020204" pitchFamily="34" charset="0"/>
              </a:rPr>
              <a:t>Adults</a:t>
            </a:r>
            <a:endParaRPr lang="es-MX" sz="3600" dirty="0">
              <a:solidFill>
                <a:schemeClr val="tx1"/>
              </a:solidFill>
              <a:latin typeface="Arial Black" panose="020B0A040201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09C0BCD-BEE9-423F-A51C-BCCD8E5EA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355" y="243840"/>
            <a:ext cx="879348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64F18B68-87B8-4D71-BDA7-533FA856FD8D}"/>
              </a:ext>
            </a:extLst>
          </p:cNvPr>
          <p:cNvSpPr>
            <a:spLocks noGrp="1"/>
          </p:cNvSpPr>
          <p:nvPr>
            <p:ph type="title"/>
          </p:nvPr>
        </p:nvSpPr>
        <p:spPr>
          <a:xfrm>
            <a:off x="890860" y="243840"/>
            <a:ext cx="3899945" cy="1443269"/>
          </a:xfrm>
        </p:spPr>
        <p:txBody>
          <a:bodyPr vert="horz" lIns="91440" tIns="45720" rIns="91440" bIns="45720" rtlCol="0" anchor="ctr">
            <a:normAutofit/>
          </a:bodyPr>
          <a:lstStyle/>
          <a:p>
            <a:pPr defTabSz="914400">
              <a:defRPr/>
            </a:pPr>
            <a:r>
              <a:rPr lang="en-US" sz="3500" b="1" dirty="0">
                <a:solidFill>
                  <a:schemeClr val="tx1"/>
                </a:solidFill>
              </a:rPr>
              <a:t>Strange Planet</a:t>
            </a:r>
          </a:p>
        </p:txBody>
      </p:sp>
      <p:sp>
        <p:nvSpPr>
          <p:cNvPr id="3" name="Rectángulo 2">
            <a:extLst>
              <a:ext uri="{FF2B5EF4-FFF2-40B4-BE49-F238E27FC236}">
                <a16:creationId xmlns:a16="http://schemas.microsoft.com/office/drawing/2014/main" id="{B215C940-A365-4DA9-9702-6EF4EA7A0B1A}"/>
              </a:ext>
            </a:extLst>
          </p:cNvPr>
          <p:cNvSpPr/>
          <p:nvPr/>
        </p:nvSpPr>
        <p:spPr>
          <a:xfrm>
            <a:off x="610603" y="1412776"/>
            <a:ext cx="3813134" cy="3549570"/>
          </a:xfrm>
          <a:prstGeom prst="rect">
            <a:avLst/>
          </a:prstGeom>
        </p:spPr>
        <p:txBody>
          <a:bodyPr vert="horz" lIns="91440" tIns="45720" rIns="91440" bIns="45720" rtlCol="0">
            <a:noAutofit/>
          </a:bodyPr>
          <a:lstStyle/>
          <a:p>
            <a:pPr indent="-182880" algn="just" defTabSz="914400">
              <a:lnSpc>
                <a:spcPct val="90000"/>
              </a:lnSpc>
              <a:spcAft>
                <a:spcPts val="600"/>
              </a:spcAft>
              <a:buClr>
                <a:schemeClr val="accent1"/>
              </a:buClr>
              <a:buSzPct val="80000"/>
              <a:buFont typeface="Corbel" pitchFamily="34" charset="0"/>
              <a:buChar char="•"/>
              <a:defRPr/>
            </a:pPr>
            <a:r>
              <a:rPr lang="en-US" sz="2000" dirty="0">
                <a:latin typeface="Arial" panose="020B0604020202020204" pitchFamily="34" charset="0"/>
                <a:cs typeface="Arial" panose="020B0604020202020204" pitchFamily="34" charset="0"/>
              </a:rPr>
              <a:t>On a very strange planet, minutes are 50 seconds, hours are 70 minutes, and days are 12 hours. Since you plan to go on vacation to that planet, you would like to have a clock that, given a number of seconds, displays the number of days, hours, minutes and seconds of that planet. </a:t>
            </a:r>
          </a:p>
          <a:p>
            <a:pPr indent="-182880" algn="just" defTabSz="914400">
              <a:lnSpc>
                <a:spcPct val="90000"/>
              </a:lnSpc>
              <a:spcAft>
                <a:spcPts val="600"/>
              </a:spcAft>
              <a:buClr>
                <a:schemeClr val="accent1"/>
              </a:buClr>
              <a:buSzPct val="80000"/>
              <a:buFont typeface="Corbel" pitchFamily="34" charset="0"/>
              <a:buChar char="•"/>
              <a:defRPr/>
            </a:pPr>
            <a:endParaRPr lang="en-US" sz="2000" dirty="0">
              <a:latin typeface="Arial" panose="020B0604020202020204" pitchFamily="34" charset="0"/>
              <a:cs typeface="Arial" panose="020B0604020202020204" pitchFamily="34" charset="0"/>
            </a:endParaRPr>
          </a:p>
          <a:p>
            <a:pPr indent="-182880" algn="just" defTabSz="914400">
              <a:lnSpc>
                <a:spcPct val="90000"/>
              </a:lnSpc>
              <a:spcAft>
                <a:spcPts val="600"/>
              </a:spcAft>
              <a:buClr>
                <a:schemeClr val="accent1"/>
              </a:buClr>
              <a:buSzPct val="80000"/>
              <a:buFont typeface="Corbel" pitchFamily="34" charset="0"/>
              <a:buChar char="•"/>
              <a:defRPr/>
            </a:pPr>
            <a:r>
              <a:rPr lang="en-US" sz="2000" dirty="0">
                <a:latin typeface="Arial" panose="020B0604020202020204" pitchFamily="34" charset="0"/>
                <a:cs typeface="Arial" panose="020B0604020202020204" pitchFamily="34" charset="0"/>
              </a:rPr>
              <a:t>For example, for s = 3553 0 days, 1 hour, 1 minute, and 3 seconds have elapsed. Write a program for your watch to work properly.</a:t>
            </a:r>
          </a:p>
        </p:txBody>
      </p:sp>
      <p:pic>
        <p:nvPicPr>
          <p:cNvPr id="4" name="Imagen 3">
            <a:extLst>
              <a:ext uri="{FF2B5EF4-FFF2-40B4-BE49-F238E27FC236}">
                <a16:creationId xmlns:a16="http://schemas.microsoft.com/office/drawing/2014/main" id="{3DE6EDC4-689F-428C-93BA-45CAA9CADEF2}"/>
              </a:ext>
            </a:extLst>
          </p:cNvPr>
          <p:cNvPicPr>
            <a:picLocks noChangeAspect="1"/>
          </p:cNvPicPr>
          <p:nvPr/>
        </p:nvPicPr>
        <p:blipFill rotWithShape="1">
          <a:blip r:embed="rId2"/>
          <a:srcRect l="27703" r="27780" b="-1"/>
          <a:stretch/>
        </p:blipFill>
        <p:spPr>
          <a:xfrm>
            <a:off x="4977557" y="1238487"/>
            <a:ext cx="3555840" cy="44930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Imagen 3">
            <a:extLst>
              <a:ext uri="{FF2B5EF4-FFF2-40B4-BE49-F238E27FC236}">
                <a16:creationId xmlns:a16="http://schemas.microsoft.com/office/drawing/2014/main" id="{ABF42C56-6B87-4CC9-A5B6-B157C82EEB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349500"/>
            <a:ext cx="3744913"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Nube 4">
            <a:extLst>
              <a:ext uri="{FF2B5EF4-FFF2-40B4-BE49-F238E27FC236}">
                <a16:creationId xmlns:a16="http://schemas.microsoft.com/office/drawing/2014/main" id="{59F124AB-7F33-4BDC-B79D-38A201E49CAF}"/>
              </a:ext>
            </a:extLst>
          </p:cNvPr>
          <p:cNvSpPr/>
          <p:nvPr/>
        </p:nvSpPr>
        <p:spPr bwMode="auto">
          <a:xfrm>
            <a:off x="4572000" y="549275"/>
            <a:ext cx="2808288" cy="1727200"/>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wrap="none"/>
          <a:lstStyle/>
          <a:p>
            <a:pPr eaLnBrk="1" hangingPunct="1">
              <a:defRPr/>
            </a:pPr>
            <a:r>
              <a:rPr lang="es-MX" dirty="0">
                <a:latin typeface="Arial Black" panose="020B0A04020102020204" pitchFamily="34" charset="0"/>
              </a:rPr>
              <a:t>Input s </a:t>
            </a:r>
            <a:r>
              <a:rPr lang="es-MX" dirty="0" err="1">
                <a:latin typeface="Arial Black" panose="020B0A04020102020204" pitchFamily="34" charset="0"/>
              </a:rPr>
              <a:t>integer</a:t>
            </a:r>
            <a:endParaRPr lang="es-MX" dirty="0">
              <a:latin typeface="Arial Black" panose="020B0A04020102020204" pitchFamily="34" charset="0"/>
            </a:endParaRPr>
          </a:p>
          <a:p>
            <a:pPr eaLnBrk="1" hangingPunct="1">
              <a:defRPr/>
            </a:pPr>
            <a:r>
              <a:rPr lang="es-MX" dirty="0">
                <a:latin typeface="Arial Black" panose="020B0A04020102020204" pitchFamily="34" charset="0"/>
              </a:rPr>
              <a:t>s = 3553</a:t>
            </a:r>
          </a:p>
        </p:txBody>
      </p:sp>
      <p:sp>
        <p:nvSpPr>
          <p:cNvPr id="6" name="Nube 5">
            <a:extLst>
              <a:ext uri="{FF2B5EF4-FFF2-40B4-BE49-F238E27FC236}">
                <a16:creationId xmlns:a16="http://schemas.microsoft.com/office/drawing/2014/main" id="{B3FDEF67-9C92-41CD-8D45-70DD13366967}"/>
              </a:ext>
            </a:extLst>
          </p:cNvPr>
          <p:cNvSpPr/>
          <p:nvPr/>
        </p:nvSpPr>
        <p:spPr bwMode="auto">
          <a:xfrm>
            <a:off x="4949825" y="4581525"/>
            <a:ext cx="3222625" cy="2087563"/>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wrap="none"/>
          <a:lstStyle/>
          <a:p>
            <a:pPr eaLnBrk="1" hangingPunct="1">
              <a:defRPr/>
            </a:pPr>
            <a:r>
              <a:rPr lang="es-MX" dirty="0">
                <a:latin typeface="Arial Black" panose="020B0A04020102020204" pitchFamily="34" charset="0"/>
              </a:rPr>
              <a:t>0 </a:t>
            </a:r>
            <a:r>
              <a:rPr lang="es-MX" dirty="0" err="1">
                <a:latin typeface="Arial Black" panose="020B0A04020102020204" pitchFamily="34" charset="0"/>
              </a:rPr>
              <a:t>days</a:t>
            </a:r>
            <a:r>
              <a:rPr lang="es-MX" dirty="0">
                <a:latin typeface="Arial Black" panose="020B0A04020102020204" pitchFamily="34" charset="0"/>
              </a:rPr>
              <a:t>, </a:t>
            </a:r>
          </a:p>
          <a:p>
            <a:pPr eaLnBrk="1" hangingPunct="1">
              <a:defRPr/>
            </a:pPr>
            <a:r>
              <a:rPr lang="es-MX" dirty="0">
                <a:latin typeface="Arial Black" panose="020B0A04020102020204" pitchFamily="34" charset="0"/>
              </a:rPr>
              <a:t>1 </a:t>
            </a:r>
            <a:r>
              <a:rPr lang="es-MX" dirty="0" err="1">
                <a:latin typeface="Arial Black" panose="020B0A04020102020204" pitchFamily="34" charset="0"/>
              </a:rPr>
              <a:t>hour</a:t>
            </a:r>
            <a:r>
              <a:rPr lang="es-MX" dirty="0">
                <a:latin typeface="Arial Black" panose="020B0A04020102020204" pitchFamily="34" charset="0"/>
              </a:rPr>
              <a:t>, </a:t>
            </a:r>
          </a:p>
          <a:p>
            <a:pPr eaLnBrk="1" hangingPunct="1">
              <a:defRPr/>
            </a:pPr>
            <a:r>
              <a:rPr lang="es-MX" dirty="0">
                <a:latin typeface="Arial Black" panose="020B0A04020102020204" pitchFamily="34" charset="0"/>
              </a:rPr>
              <a:t>1 minute,</a:t>
            </a:r>
          </a:p>
          <a:p>
            <a:pPr eaLnBrk="1" hangingPunct="1">
              <a:defRPr/>
            </a:pPr>
            <a:r>
              <a:rPr lang="es-MX" dirty="0">
                <a:latin typeface="Arial Black" panose="020B0A04020102020204" pitchFamily="34" charset="0"/>
              </a:rPr>
              <a:t>3 </a:t>
            </a:r>
            <a:r>
              <a:rPr lang="es-MX" dirty="0" err="1">
                <a:latin typeface="Arial Black" panose="020B0A04020102020204" pitchFamily="34" charset="0"/>
              </a:rPr>
              <a:t>seconds</a:t>
            </a:r>
            <a:endParaRPr lang="es-MX" dirty="0">
              <a:latin typeface="Arial Black" panose="020B0A04020102020204" pitchFamily="34" charset="0"/>
            </a:endParaRPr>
          </a:p>
          <a:p>
            <a:pPr eaLnBrk="1" hangingPunct="1">
              <a:defRPr/>
            </a:pPr>
            <a:endParaRPr lang="es-MX" dirty="0">
              <a:solidFill>
                <a:schemeClr val="bg2"/>
              </a:solidFill>
              <a:latin typeface="+mj-lt"/>
            </a:endParaRPr>
          </a:p>
          <a:p>
            <a:pPr eaLnBrk="1" hangingPunct="1">
              <a:defRPr/>
            </a:pPr>
            <a:endParaRPr lang="es-MX" dirty="0">
              <a:solidFill>
                <a:schemeClr val="bg2"/>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ube 4">
            <a:extLst>
              <a:ext uri="{FF2B5EF4-FFF2-40B4-BE49-F238E27FC236}">
                <a16:creationId xmlns:a16="http://schemas.microsoft.com/office/drawing/2014/main" id="{59F124AB-7F33-4BDC-B79D-38A201E49CAF}"/>
              </a:ext>
            </a:extLst>
          </p:cNvPr>
          <p:cNvSpPr/>
          <p:nvPr/>
        </p:nvSpPr>
        <p:spPr bwMode="auto">
          <a:xfrm>
            <a:off x="3985928" y="523807"/>
            <a:ext cx="2808312" cy="1056434"/>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wrap="none"/>
          <a:lstStyle/>
          <a:p>
            <a:pPr eaLnBrk="1" hangingPunct="1">
              <a:defRPr/>
            </a:pPr>
            <a:r>
              <a:rPr lang="es-MX" dirty="0">
                <a:latin typeface="Arial Black" panose="020B0A04020102020204" pitchFamily="34" charset="0"/>
              </a:rPr>
              <a:t>Input s </a:t>
            </a:r>
            <a:r>
              <a:rPr lang="es-MX" dirty="0" err="1">
                <a:latin typeface="Arial Black" panose="020B0A04020102020204" pitchFamily="34" charset="0"/>
              </a:rPr>
              <a:t>integer</a:t>
            </a:r>
            <a:endParaRPr lang="es-MX" dirty="0">
              <a:latin typeface="Arial Black" panose="020B0A04020102020204" pitchFamily="34" charset="0"/>
            </a:endParaRPr>
          </a:p>
          <a:p>
            <a:pPr eaLnBrk="1" hangingPunct="1">
              <a:defRPr/>
            </a:pPr>
            <a:r>
              <a:rPr lang="es-MX" dirty="0">
                <a:latin typeface="Arial Black" panose="020B0A04020102020204" pitchFamily="34" charset="0"/>
              </a:rPr>
              <a:t>s = 3553</a:t>
            </a:r>
          </a:p>
        </p:txBody>
      </p:sp>
      <p:sp>
        <p:nvSpPr>
          <p:cNvPr id="6" name="Nube 5">
            <a:extLst>
              <a:ext uri="{FF2B5EF4-FFF2-40B4-BE49-F238E27FC236}">
                <a16:creationId xmlns:a16="http://schemas.microsoft.com/office/drawing/2014/main" id="{B3FDEF67-9C92-41CD-8D45-70DD13366967}"/>
              </a:ext>
            </a:extLst>
          </p:cNvPr>
          <p:cNvSpPr/>
          <p:nvPr/>
        </p:nvSpPr>
        <p:spPr bwMode="auto">
          <a:xfrm>
            <a:off x="5057480" y="5331959"/>
            <a:ext cx="2624951" cy="1345045"/>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wrap="none"/>
          <a:lstStyle/>
          <a:p>
            <a:pPr eaLnBrk="1" hangingPunct="1">
              <a:defRPr/>
            </a:pPr>
            <a:r>
              <a:rPr lang="es-MX" dirty="0">
                <a:latin typeface="Arial Black" panose="020B0A04020102020204" pitchFamily="34" charset="0"/>
              </a:rPr>
              <a:t>0 </a:t>
            </a:r>
            <a:r>
              <a:rPr lang="es-MX" dirty="0" err="1">
                <a:latin typeface="Arial Black" panose="020B0A04020102020204" pitchFamily="34" charset="0"/>
              </a:rPr>
              <a:t>days</a:t>
            </a:r>
            <a:r>
              <a:rPr lang="es-MX" dirty="0">
                <a:latin typeface="Arial Black" panose="020B0A04020102020204" pitchFamily="34" charset="0"/>
              </a:rPr>
              <a:t>, </a:t>
            </a:r>
          </a:p>
          <a:p>
            <a:pPr eaLnBrk="1" hangingPunct="1">
              <a:defRPr/>
            </a:pPr>
            <a:r>
              <a:rPr lang="es-MX" dirty="0">
                <a:latin typeface="Arial Black" panose="020B0A04020102020204" pitchFamily="34" charset="0"/>
              </a:rPr>
              <a:t>1 </a:t>
            </a:r>
            <a:r>
              <a:rPr lang="es-MX" dirty="0" err="1">
                <a:latin typeface="Arial Black" panose="020B0A04020102020204" pitchFamily="34" charset="0"/>
              </a:rPr>
              <a:t>hour</a:t>
            </a:r>
            <a:r>
              <a:rPr lang="es-MX" dirty="0">
                <a:latin typeface="Arial Black" panose="020B0A04020102020204" pitchFamily="34" charset="0"/>
              </a:rPr>
              <a:t>, </a:t>
            </a:r>
          </a:p>
          <a:p>
            <a:pPr eaLnBrk="1" hangingPunct="1">
              <a:defRPr/>
            </a:pPr>
            <a:r>
              <a:rPr lang="es-MX" dirty="0">
                <a:latin typeface="Arial Black" panose="020B0A04020102020204" pitchFamily="34" charset="0"/>
              </a:rPr>
              <a:t>1 minute,</a:t>
            </a:r>
          </a:p>
          <a:p>
            <a:pPr eaLnBrk="1" hangingPunct="1">
              <a:defRPr/>
            </a:pPr>
            <a:r>
              <a:rPr lang="es-MX" dirty="0">
                <a:latin typeface="Arial Black" panose="020B0A04020102020204" pitchFamily="34" charset="0"/>
              </a:rPr>
              <a:t>3 </a:t>
            </a:r>
            <a:r>
              <a:rPr lang="es-MX" dirty="0" err="1">
                <a:latin typeface="Arial Black" panose="020B0A04020102020204" pitchFamily="34" charset="0"/>
              </a:rPr>
              <a:t>seconds</a:t>
            </a:r>
            <a:endParaRPr lang="es-MX" dirty="0">
              <a:latin typeface="Arial Black" panose="020B0A04020102020204" pitchFamily="34" charset="0"/>
            </a:endParaRPr>
          </a:p>
          <a:p>
            <a:pPr eaLnBrk="1" hangingPunct="1">
              <a:defRPr/>
            </a:pPr>
            <a:endParaRPr lang="es-MX" dirty="0">
              <a:solidFill>
                <a:schemeClr val="bg2"/>
              </a:solidFill>
              <a:latin typeface="+mj-lt"/>
            </a:endParaRPr>
          </a:p>
          <a:p>
            <a:pPr eaLnBrk="1" hangingPunct="1">
              <a:defRPr/>
            </a:pPr>
            <a:endParaRPr lang="es-MX" dirty="0">
              <a:solidFill>
                <a:schemeClr val="bg2"/>
              </a:solidFill>
              <a:latin typeface="+mj-lt"/>
            </a:endParaRPr>
          </a:p>
        </p:txBody>
      </p:sp>
      <p:pic>
        <p:nvPicPr>
          <p:cNvPr id="2" name="Imagen 1">
            <a:extLst>
              <a:ext uri="{FF2B5EF4-FFF2-40B4-BE49-F238E27FC236}">
                <a16:creationId xmlns:a16="http://schemas.microsoft.com/office/drawing/2014/main" id="{33E0D55F-49A4-4EA0-9540-550617ECD93F}"/>
              </a:ext>
            </a:extLst>
          </p:cNvPr>
          <p:cNvPicPr>
            <a:picLocks noChangeAspect="1"/>
          </p:cNvPicPr>
          <p:nvPr/>
        </p:nvPicPr>
        <p:blipFill>
          <a:blip r:embed="rId2"/>
          <a:stretch>
            <a:fillRect/>
          </a:stretch>
        </p:blipFill>
        <p:spPr>
          <a:xfrm>
            <a:off x="827584" y="549275"/>
            <a:ext cx="2926334" cy="2926334"/>
          </a:xfrm>
          <a:prstGeom prst="rect">
            <a:avLst/>
          </a:prstGeom>
        </p:spPr>
      </p:pic>
      <p:sp>
        <p:nvSpPr>
          <p:cNvPr id="7" name="Nube 6">
            <a:extLst>
              <a:ext uri="{FF2B5EF4-FFF2-40B4-BE49-F238E27FC236}">
                <a16:creationId xmlns:a16="http://schemas.microsoft.com/office/drawing/2014/main" id="{07511869-180C-4B95-B6D4-7274D54AF612}"/>
              </a:ext>
            </a:extLst>
          </p:cNvPr>
          <p:cNvSpPr/>
          <p:nvPr/>
        </p:nvSpPr>
        <p:spPr bwMode="auto">
          <a:xfrm>
            <a:off x="899592" y="3861048"/>
            <a:ext cx="2079365" cy="1691854"/>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wrap="none"/>
          <a:lstStyle/>
          <a:p>
            <a:pPr eaLnBrk="1" hangingPunct="1">
              <a:defRPr/>
            </a:pPr>
            <a:r>
              <a:rPr lang="es-MX" dirty="0">
                <a:latin typeface="Arial Black" panose="020B0A04020102020204" pitchFamily="34" charset="0"/>
              </a:rPr>
              <a:t>1 m = 50 s</a:t>
            </a:r>
          </a:p>
          <a:p>
            <a:pPr eaLnBrk="1" hangingPunct="1">
              <a:defRPr/>
            </a:pPr>
            <a:r>
              <a:rPr lang="es-MX" dirty="0">
                <a:latin typeface="Arial Black" panose="020B0A04020102020204" pitchFamily="34" charset="0"/>
              </a:rPr>
              <a:t>1 h =  70 m</a:t>
            </a:r>
          </a:p>
          <a:p>
            <a:pPr eaLnBrk="1" hangingPunct="1">
              <a:defRPr/>
            </a:pPr>
            <a:r>
              <a:rPr lang="es-MX" dirty="0">
                <a:latin typeface="Arial Black" panose="020B0A04020102020204" pitchFamily="34" charset="0"/>
              </a:rPr>
              <a:t>1 d =  12 h</a:t>
            </a:r>
            <a:endParaRPr lang="es-MX" dirty="0">
              <a:latin typeface="+mj-lt"/>
            </a:endParaRPr>
          </a:p>
          <a:p>
            <a:pPr eaLnBrk="1" hangingPunct="1">
              <a:defRPr/>
            </a:pPr>
            <a:endParaRPr lang="es-MX" dirty="0">
              <a:solidFill>
                <a:schemeClr val="bg2"/>
              </a:solidFill>
              <a:latin typeface="+mj-lt"/>
            </a:endParaRPr>
          </a:p>
        </p:txBody>
      </p:sp>
      <p:sp>
        <p:nvSpPr>
          <p:cNvPr id="8" name="Nube 7">
            <a:extLst>
              <a:ext uri="{FF2B5EF4-FFF2-40B4-BE49-F238E27FC236}">
                <a16:creationId xmlns:a16="http://schemas.microsoft.com/office/drawing/2014/main" id="{DB0F468C-1531-4776-9CDD-7226CFD6DD11}"/>
              </a:ext>
            </a:extLst>
          </p:cNvPr>
          <p:cNvSpPr/>
          <p:nvPr/>
        </p:nvSpPr>
        <p:spPr bwMode="auto">
          <a:xfrm>
            <a:off x="3985928" y="1772816"/>
            <a:ext cx="2386272" cy="1056434"/>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wrap="none"/>
          <a:lstStyle/>
          <a:p>
            <a:pPr eaLnBrk="1" hangingPunct="1">
              <a:defRPr/>
            </a:pPr>
            <a:r>
              <a:rPr lang="es-MX" dirty="0">
                <a:latin typeface="Arial Black" panose="020B0A04020102020204" pitchFamily="34" charset="0"/>
              </a:rPr>
              <a:t>m = 3553 / 50</a:t>
            </a:r>
          </a:p>
          <a:p>
            <a:pPr eaLnBrk="1" hangingPunct="1">
              <a:defRPr/>
            </a:pPr>
            <a:r>
              <a:rPr lang="es-MX" dirty="0">
                <a:latin typeface="Arial Black" panose="020B0A04020102020204" pitchFamily="34" charset="0"/>
              </a:rPr>
              <a:t>m = 71.06</a:t>
            </a:r>
          </a:p>
        </p:txBody>
      </p:sp>
      <p:sp>
        <p:nvSpPr>
          <p:cNvPr id="9" name="Nube 8">
            <a:extLst>
              <a:ext uri="{FF2B5EF4-FFF2-40B4-BE49-F238E27FC236}">
                <a16:creationId xmlns:a16="http://schemas.microsoft.com/office/drawing/2014/main" id="{E5C67CE2-9EE8-485E-93D5-2222703B077B}"/>
              </a:ext>
            </a:extLst>
          </p:cNvPr>
          <p:cNvSpPr/>
          <p:nvPr/>
        </p:nvSpPr>
        <p:spPr bwMode="auto">
          <a:xfrm>
            <a:off x="6506208" y="1772816"/>
            <a:ext cx="2386272" cy="1056434"/>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wrap="none"/>
          <a:lstStyle/>
          <a:p>
            <a:pPr eaLnBrk="1" hangingPunct="1">
              <a:defRPr/>
            </a:pPr>
            <a:r>
              <a:rPr lang="es-MX" dirty="0">
                <a:latin typeface="Arial Black" panose="020B0A04020102020204" pitchFamily="34" charset="0"/>
              </a:rPr>
              <a:t>s = 3553 % 50</a:t>
            </a:r>
          </a:p>
          <a:p>
            <a:pPr eaLnBrk="1" hangingPunct="1">
              <a:defRPr/>
            </a:pPr>
            <a:r>
              <a:rPr lang="es-MX" dirty="0">
                <a:latin typeface="Arial Black" panose="020B0A04020102020204" pitchFamily="34" charset="0"/>
              </a:rPr>
              <a:t>s = 3</a:t>
            </a:r>
          </a:p>
        </p:txBody>
      </p:sp>
      <p:sp>
        <p:nvSpPr>
          <p:cNvPr id="10" name="Nube 9">
            <a:extLst>
              <a:ext uri="{FF2B5EF4-FFF2-40B4-BE49-F238E27FC236}">
                <a16:creationId xmlns:a16="http://schemas.microsoft.com/office/drawing/2014/main" id="{78D3CA19-FC42-48F3-84FC-E03061025AF9}"/>
              </a:ext>
            </a:extLst>
          </p:cNvPr>
          <p:cNvSpPr/>
          <p:nvPr/>
        </p:nvSpPr>
        <p:spPr bwMode="auto">
          <a:xfrm>
            <a:off x="4031991" y="3049260"/>
            <a:ext cx="2386272" cy="1056434"/>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wrap="none"/>
          <a:lstStyle/>
          <a:p>
            <a:pPr eaLnBrk="1" hangingPunct="1">
              <a:defRPr/>
            </a:pPr>
            <a:r>
              <a:rPr lang="es-MX" dirty="0">
                <a:latin typeface="Arial Black" panose="020B0A04020102020204" pitchFamily="34" charset="0"/>
              </a:rPr>
              <a:t>h = 71 / 70</a:t>
            </a:r>
          </a:p>
          <a:p>
            <a:pPr eaLnBrk="1" hangingPunct="1">
              <a:defRPr/>
            </a:pPr>
            <a:r>
              <a:rPr lang="es-MX" dirty="0">
                <a:latin typeface="Arial Black" panose="020B0A04020102020204" pitchFamily="34" charset="0"/>
              </a:rPr>
              <a:t>h = 1</a:t>
            </a:r>
          </a:p>
        </p:txBody>
      </p:sp>
      <p:sp>
        <p:nvSpPr>
          <p:cNvPr id="11" name="Nube 10">
            <a:extLst>
              <a:ext uri="{FF2B5EF4-FFF2-40B4-BE49-F238E27FC236}">
                <a16:creationId xmlns:a16="http://schemas.microsoft.com/office/drawing/2014/main" id="{C4DECE2D-9FBF-4E9B-8B99-D186C59A7FC8}"/>
              </a:ext>
            </a:extLst>
          </p:cNvPr>
          <p:cNvSpPr/>
          <p:nvPr/>
        </p:nvSpPr>
        <p:spPr bwMode="auto">
          <a:xfrm>
            <a:off x="6687770" y="3049260"/>
            <a:ext cx="2386272" cy="1056434"/>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wrap="none"/>
          <a:lstStyle/>
          <a:p>
            <a:pPr eaLnBrk="1" hangingPunct="1">
              <a:defRPr/>
            </a:pPr>
            <a:r>
              <a:rPr lang="es-MX" dirty="0">
                <a:latin typeface="Arial Black" panose="020B0A04020102020204" pitchFamily="34" charset="0"/>
              </a:rPr>
              <a:t>m = 71 % 70</a:t>
            </a:r>
          </a:p>
          <a:p>
            <a:pPr eaLnBrk="1" hangingPunct="1">
              <a:defRPr/>
            </a:pPr>
            <a:r>
              <a:rPr lang="es-MX" dirty="0">
                <a:latin typeface="Arial Black" panose="020B0A04020102020204" pitchFamily="34" charset="0"/>
              </a:rPr>
              <a:t>m = 1</a:t>
            </a:r>
          </a:p>
        </p:txBody>
      </p:sp>
      <p:sp>
        <p:nvSpPr>
          <p:cNvPr id="12" name="Nube 11">
            <a:extLst>
              <a:ext uri="{FF2B5EF4-FFF2-40B4-BE49-F238E27FC236}">
                <a16:creationId xmlns:a16="http://schemas.microsoft.com/office/drawing/2014/main" id="{B3C21B31-1E60-4D05-815F-57DFED34720E}"/>
              </a:ext>
            </a:extLst>
          </p:cNvPr>
          <p:cNvSpPr/>
          <p:nvPr/>
        </p:nvSpPr>
        <p:spPr bwMode="auto">
          <a:xfrm>
            <a:off x="4031991" y="4298269"/>
            <a:ext cx="2386272" cy="1056434"/>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wrap="none"/>
          <a:lstStyle/>
          <a:p>
            <a:pPr eaLnBrk="1" hangingPunct="1">
              <a:defRPr/>
            </a:pPr>
            <a:r>
              <a:rPr lang="es-MX" dirty="0">
                <a:latin typeface="Arial Black" panose="020B0A04020102020204" pitchFamily="34" charset="0"/>
              </a:rPr>
              <a:t>d = 1 / 12</a:t>
            </a:r>
          </a:p>
          <a:p>
            <a:pPr eaLnBrk="1" hangingPunct="1">
              <a:defRPr/>
            </a:pPr>
            <a:r>
              <a:rPr lang="es-MX" dirty="0">
                <a:latin typeface="Arial Black" panose="020B0A04020102020204" pitchFamily="34" charset="0"/>
              </a:rPr>
              <a:t>d = 0</a:t>
            </a:r>
          </a:p>
        </p:txBody>
      </p:sp>
      <p:sp>
        <p:nvSpPr>
          <p:cNvPr id="13" name="Nube 12">
            <a:extLst>
              <a:ext uri="{FF2B5EF4-FFF2-40B4-BE49-F238E27FC236}">
                <a16:creationId xmlns:a16="http://schemas.microsoft.com/office/drawing/2014/main" id="{F924E45F-6477-4223-B6B5-8FD918B4ECDB}"/>
              </a:ext>
            </a:extLst>
          </p:cNvPr>
          <p:cNvSpPr/>
          <p:nvPr/>
        </p:nvSpPr>
        <p:spPr bwMode="auto">
          <a:xfrm>
            <a:off x="6594010" y="4275525"/>
            <a:ext cx="2386272" cy="1056434"/>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wrap="none"/>
          <a:lstStyle/>
          <a:p>
            <a:pPr eaLnBrk="1" hangingPunct="1">
              <a:defRPr/>
            </a:pPr>
            <a:r>
              <a:rPr lang="es-MX" dirty="0">
                <a:latin typeface="Arial Black" panose="020B0A04020102020204" pitchFamily="34" charset="0"/>
              </a:rPr>
              <a:t>h = 1 % 12</a:t>
            </a:r>
          </a:p>
          <a:p>
            <a:pPr eaLnBrk="1" hangingPunct="1">
              <a:defRPr/>
            </a:pPr>
            <a:r>
              <a:rPr lang="es-MX" dirty="0">
                <a:latin typeface="Arial Black" panose="020B0A04020102020204" pitchFamily="34" charset="0"/>
              </a:rPr>
              <a:t>h = 1</a:t>
            </a:r>
          </a:p>
        </p:txBody>
      </p:sp>
    </p:spTree>
    <p:extLst>
      <p:ext uri="{BB962C8B-B14F-4D97-AF65-F5344CB8AC3E}">
        <p14:creationId xmlns:p14="http://schemas.microsoft.com/office/powerpoint/2010/main" val="4218048127"/>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ipse 1">
            <a:extLst>
              <a:ext uri="{FF2B5EF4-FFF2-40B4-BE49-F238E27FC236}">
                <a16:creationId xmlns:a16="http://schemas.microsoft.com/office/drawing/2014/main" id="{AA2BA823-AF2E-4F65-AC66-C7B011FAEB6A}"/>
              </a:ext>
            </a:extLst>
          </p:cNvPr>
          <p:cNvSpPr/>
          <p:nvPr/>
        </p:nvSpPr>
        <p:spPr>
          <a:xfrm>
            <a:off x="2051720" y="319365"/>
            <a:ext cx="1080120" cy="64807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solidFill>
                  <a:sysClr val="windowText" lastClr="000000"/>
                </a:solidFill>
              </a:rPr>
              <a:t>start</a:t>
            </a:r>
            <a:endParaRPr lang="es-MX" dirty="0">
              <a:solidFill>
                <a:sysClr val="windowText" lastClr="000000"/>
              </a:solidFill>
            </a:endParaRPr>
          </a:p>
        </p:txBody>
      </p:sp>
      <p:sp>
        <p:nvSpPr>
          <p:cNvPr id="3" name="Diagrama de flujo: datos 2">
            <a:extLst>
              <a:ext uri="{FF2B5EF4-FFF2-40B4-BE49-F238E27FC236}">
                <a16:creationId xmlns:a16="http://schemas.microsoft.com/office/drawing/2014/main" id="{0035FD5C-05AE-4A8B-95FF-A8FDDF64E322}"/>
              </a:ext>
            </a:extLst>
          </p:cNvPr>
          <p:cNvSpPr/>
          <p:nvPr/>
        </p:nvSpPr>
        <p:spPr>
          <a:xfrm>
            <a:off x="1547664" y="2202566"/>
            <a:ext cx="1872208" cy="576064"/>
          </a:xfrm>
          <a:prstGeom prst="flowChartInputOutp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solidFill>
                  <a:sysClr val="windowText" lastClr="000000"/>
                </a:solidFill>
              </a:rPr>
              <a:t>seg</a:t>
            </a:r>
            <a:endParaRPr lang="es-MX" dirty="0">
              <a:solidFill>
                <a:sysClr val="windowText" lastClr="000000"/>
              </a:solidFill>
            </a:endParaRPr>
          </a:p>
        </p:txBody>
      </p:sp>
      <p:sp>
        <p:nvSpPr>
          <p:cNvPr id="4" name="Diagrama de flujo: proceso 3">
            <a:extLst>
              <a:ext uri="{FF2B5EF4-FFF2-40B4-BE49-F238E27FC236}">
                <a16:creationId xmlns:a16="http://schemas.microsoft.com/office/drawing/2014/main" id="{6F696F19-8970-45D1-A5CA-B15E35C09E88}"/>
              </a:ext>
            </a:extLst>
          </p:cNvPr>
          <p:cNvSpPr/>
          <p:nvPr/>
        </p:nvSpPr>
        <p:spPr>
          <a:xfrm>
            <a:off x="1547664" y="3068960"/>
            <a:ext cx="1728192" cy="576064"/>
          </a:xfrm>
          <a:prstGeom prst="flowChart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ysClr val="windowText" lastClr="000000"/>
                </a:solidFill>
              </a:rPr>
              <a:t>m = </a:t>
            </a:r>
            <a:r>
              <a:rPr lang="es-MX" dirty="0" err="1">
                <a:solidFill>
                  <a:sysClr val="windowText" lastClr="000000"/>
                </a:solidFill>
              </a:rPr>
              <a:t>seg</a:t>
            </a:r>
            <a:r>
              <a:rPr lang="es-MX" dirty="0">
                <a:solidFill>
                  <a:sysClr val="windowText" lastClr="000000"/>
                </a:solidFill>
              </a:rPr>
              <a:t> / 50</a:t>
            </a:r>
          </a:p>
        </p:txBody>
      </p:sp>
      <p:sp>
        <p:nvSpPr>
          <p:cNvPr id="5" name="Diagrama de flujo: proceso 4">
            <a:extLst>
              <a:ext uri="{FF2B5EF4-FFF2-40B4-BE49-F238E27FC236}">
                <a16:creationId xmlns:a16="http://schemas.microsoft.com/office/drawing/2014/main" id="{A906A206-C821-4864-9581-269B16F3D73A}"/>
              </a:ext>
            </a:extLst>
          </p:cNvPr>
          <p:cNvSpPr/>
          <p:nvPr/>
        </p:nvSpPr>
        <p:spPr>
          <a:xfrm>
            <a:off x="1619672" y="1287326"/>
            <a:ext cx="1728192" cy="576064"/>
          </a:xfrm>
          <a:prstGeom prst="flowChart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solidFill>
                  <a:sysClr val="windowText" lastClr="000000"/>
                </a:solidFill>
              </a:rPr>
              <a:t>Seg</a:t>
            </a:r>
            <a:r>
              <a:rPr lang="es-MX" dirty="0">
                <a:solidFill>
                  <a:sysClr val="windowText" lastClr="000000"/>
                </a:solidFill>
              </a:rPr>
              <a:t>, </a:t>
            </a:r>
            <a:r>
              <a:rPr lang="es-MX" dirty="0" err="1">
                <a:solidFill>
                  <a:sysClr val="windowText" lastClr="000000"/>
                </a:solidFill>
              </a:rPr>
              <a:t>d,h,m,s</a:t>
            </a:r>
            <a:r>
              <a:rPr lang="es-MX" dirty="0">
                <a:solidFill>
                  <a:sysClr val="windowText" lastClr="000000"/>
                </a:solidFill>
              </a:rPr>
              <a:t> </a:t>
            </a:r>
            <a:r>
              <a:rPr lang="es-MX" dirty="0" err="1">
                <a:solidFill>
                  <a:sysClr val="windowText" lastClr="000000"/>
                </a:solidFill>
              </a:rPr>
              <a:t>integer</a:t>
            </a:r>
            <a:endParaRPr lang="es-MX" dirty="0">
              <a:solidFill>
                <a:sysClr val="windowText" lastClr="000000"/>
              </a:solidFill>
            </a:endParaRPr>
          </a:p>
        </p:txBody>
      </p:sp>
      <p:cxnSp>
        <p:nvCxnSpPr>
          <p:cNvPr id="11" name="Conector recto de flecha 10">
            <a:extLst>
              <a:ext uri="{FF2B5EF4-FFF2-40B4-BE49-F238E27FC236}">
                <a16:creationId xmlns:a16="http://schemas.microsoft.com/office/drawing/2014/main" id="{4C1B7578-481E-4076-9180-4D85C1BDCA4E}"/>
              </a:ext>
            </a:extLst>
          </p:cNvPr>
          <p:cNvCxnSpPr>
            <a:stCxn id="2" idx="4"/>
          </p:cNvCxnSpPr>
          <p:nvPr/>
        </p:nvCxnSpPr>
        <p:spPr>
          <a:xfrm>
            <a:off x="2591780" y="967437"/>
            <a:ext cx="0" cy="3198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624AD787-A599-4EDA-AB90-8C8EC98CBBC5}"/>
              </a:ext>
            </a:extLst>
          </p:cNvPr>
          <p:cNvCxnSpPr/>
          <p:nvPr/>
        </p:nvCxnSpPr>
        <p:spPr>
          <a:xfrm>
            <a:off x="2591780" y="1882677"/>
            <a:ext cx="0" cy="3198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FF9F76F4-036D-4694-BC9E-5E19D4DED3F2}"/>
              </a:ext>
            </a:extLst>
          </p:cNvPr>
          <p:cNvCxnSpPr/>
          <p:nvPr/>
        </p:nvCxnSpPr>
        <p:spPr>
          <a:xfrm>
            <a:off x="2592760" y="2778630"/>
            <a:ext cx="0" cy="3198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10FD9B01-546A-40AB-B9DF-7FC3B86BB171}"/>
              </a:ext>
            </a:extLst>
          </p:cNvPr>
          <p:cNvCxnSpPr/>
          <p:nvPr/>
        </p:nvCxnSpPr>
        <p:spPr>
          <a:xfrm>
            <a:off x="2591780" y="3645024"/>
            <a:ext cx="0" cy="3198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Diagrama de flujo: proceso 20">
            <a:extLst>
              <a:ext uri="{FF2B5EF4-FFF2-40B4-BE49-F238E27FC236}">
                <a16:creationId xmlns:a16="http://schemas.microsoft.com/office/drawing/2014/main" id="{337CE86B-5188-474C-8494-6891E54D95D1}"/>
              </a:ext>
            </a:extLst>
          </p:cNvPr>
          <p:cNvSpPr/>
          <p:nvPr/>
        </p:nvSpPr>
        <p:spPr>
          <a:xfrm>
            <a:off x="1547664" y="3964913"/>
            <a:ext cx="1728192" cy="576064"/>
          </a:xfrm>
          <a:prstGeom prst="flowChart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ysClr val="windowText" lastClr="000000"/>
                </a:solidFill>
              </a:rPr>
              <a:t>s = </a:t>
            </a:r>
            <a:r>
              <a:rPr lang="es-MX" dirty="0" err="1">
                <a:solidFill>
                  <a:sysClr val="windowText" lastClr="000000"/>
                </a:solidFill>
              </a:rPr>
              <a:t>seg</a:t>
            </a:r>
            <a:r>
              <a:rPr lang="es-MX" dirty="0">
                <a:solidFill>
                  <a:sysClr val="windowText" lastClr="000000"/>
                </a:solidFill>
              </a:rPr>
              <a:t> % 50</a:t>
            </a:r>
          </a:p>
        </p:txBody>
      </p:sp>
      <p:cxnSp>
        <p:nvCxnSpPr>
          <p:cNvPr id="22" name="Conector recto de flecha 21">
            <a:extLst>
              <a:ext uri="{FF2B5EF4-FFF2-40B4-BE49-F238E27FC236}">
                <a16:creationId xmlns:a16="http://schemas.microsoft.com/office/drawing/2014/main" id="{6EDC043C-F789-4C6C-93AA-A23196EE0585}"/>
              </a:ext>
            </a:extLst>
          </p:cNvPr>
          <p:cNvCxnSpPr/>
          <p:nvPr/>
        </p:nvCxnSpPr>
        <p:spPr>
          <a:xfrm>
            <a:off x="2591780" y="4540977"/>
            <a:ext cx="0" cy="3198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Diagrama de flujo: proceso 24">
            <a:extLst>
              <a:ext uri="{FF2B5EF4-FFF2-40B4-BE49-F238E27FC236}">
                <a16:creationId xmlns:a16="http://schemas.microsoft.com/office/drawing/2014/main" id="{4F30F2EC-9573-45B9-B6E2-6C6BF409FDAF}"/>
              </a:ext>
            </a:extLst>
          </p:cNvPr>
          <p:cNvSpPr/>
          <p:nvPr/>
        </p:nvSpPr>
        <p:spPr>
          <a:xfrm>
            <a:off x="1547664" y="4829009"/>
            <a:ext cx="1728192" cy="576064"/>
          </a:xfrm>
          <a:prstGeom prst="flowChart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ysClr val="windowText" lastClr="000000"/>
                </a:solidFill>
              </a:rPr>
              <a:t>h = m / 70</a:t>
            </a:r>
          </a:p>
        </p:txBody>
      </p:sp>
      <p:cxnSp>
        <p:nvCxnSpPr>
          <p:cNvPr id="26" name="Conector recto de flecha 25">
            <a:extLst>
              <a:ext uri="{FF2B5EF4-FFF2-40B4-BE49-F238E27FC236}">
                <a16:creationId xmlns:a16="http://schemas.microsoft.com/office/drawing/2014/main" id="{2100CE64-A2A1-46A7-B929-24B5B7D2C040}"/>
              </a:ext>
            </a:extLst>
          </p:cNvPr>
          <p:cNvCxnSpPr/>
          <p:nvPr/>
        </p:nvCxnSpPr>
        <p:spPr>
          <a:xfrm>
            <a:off x="2606828" y="5405073"/>
            <a:ext cx="0" cy="3198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Diagrama de flujo: proceso 26">
            <a:extLst>
              <a:ext uri="{FF2B5EF4-FFF2-40B4-BE49-F238E27FC236}">
                <a16:creationId xmlns:a16="http://schemas.microsoft.com/office/drawing/2014/main" id="{AF9C1093-6128-40DA-AEBA-90495A872DAC}"/>
              </a:ext>
            </a:extLst>
          </p:cNvPr>
          <p:cNvSpPr/>
          <p:nvPr/>
        </p:nvSpPr>
        <p:spPr>
          <a:xfrm>
            <a:off x="1547664" y="5724962"/>
            <a:ext cx="1728192" cy="576064"/>
          </a:xfrm>
          <a:prstGeom prst="flowChart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ysClr val="windowText" lastClr="000000"/>
                </a:solidFill>
              </a:rPr>
              <a:t>m = m % 70</a:t>
            </a:r>
          </a:p>
        </p:txBody>
      </p:sp>
      <p:cxnSp>
        <p:nvCxnSpPr>
          <p:cNvPr id="28" name="Conector recto de flecha 27">
            <a:extLst>
              <a:ext uri="{FF2B5EF4-FFF2-40B4-BE49-F238E27FC236}">
                <a16:creationId xmlns:a16="http://schemas.microsoft.com/office/drawing/2014/main" id="{3EB92855-14AA-4C6A-86A7-8F71A8134787}"/>
              </a:ext>
            </a:extLst>
          </p:cNvPr>
          <p:cNvCxnSpPr>
            <a:cxnSpLocks/>
          </p:cNvCxnSpPr>
          <p:nvPr/>
        </p:nvCxnSpPr>
        <p:spPr>
          <a:xfrm>
            <a:off x="3275856" y="6021288"/>
            <a:ext cx="1296144" cy="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9" name="Conector recto de flecha 28">
            <a:extLst>
              <a:ext uri="{FF2B5EF4-FFF2-40B4-BE49-F238E27FC236}">
                <a16:creationId xmlns:a16="http://schemas.microsoft.com/office/drawing/2014/main" id="{F64CDB3F-6980-4F47-AADF-CB1B2A81FB10}"/>
              </a:ext>
            </a:extLst>
          </p:cNvPr>
          <p:cNvCxnSpPr>
            <a:cxnSpLocks/>
          </p:cNvCxnSpPr>
          <p:nvPr/>
        </p:nvCxnSpPr>
        <p:spPr>
          <a:xfrm flipV="1">
            <a:off x="4535997" y="692696"/>
            <a:ext cx="0" cy="5328593"/>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AE841005-7D48-4D40-80BE-E6117F30E7DE}"/>
              </a:ext>
            </a:extLst>
          </p:cNvPr>
          <p:cNvCxnSpPr>
            <a:cxnSpLocks/>
          </p:cNvCxnSpPr>
          <p:nvPr/>
        </p:nvCxnSpPr>
        <p:spPr>
          <a:xfrm>
            <a:off x="4535997" y="692696"/>
            <a:ext cx="1296144" cy="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6A1DD1E5-1559-4E2A-9D83-68B29247E078}"/>
              </a:ext>
            </a:extLst>
          </p:cNvPr>
          <p:cNvCxnSpPr>
            <a:cxnSpLocks/>
          </p:cNvCxnSpPr>
          <p:nvPr/>
        </p:nvCxnSpPr>
        <p:spPr>
          <a:xfrm>
            <a:off x="5831445" y="692696"/>
            <a:ext cx="0" cy="3418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Diagrama de flujo: proceso 31">
            <a:extLst>
              <a:ext uri="{FF2B5EF4-FFF2-40B4-BE49-F238E27FC236}">
                <a16:creationId xmlns:a16="http://schemas.microsoft.com/office/drawing/2014/main" id="{C474226E-7FC1-4A5D-95ED-EE42BE51A42B}"/>
              </a:ext>
            </a:extLst>
          </p:cNvPr>
          <p:cNvSpPr/>
          <p:nvPr/>
        </p:nvSpPr>
        <p:spPr>
          <a:xfrm>
            <a:off x="4967349" y="1034509"/>
            <a:ext cx="1728192" cy="576064"/>
          </a:xfrm>
          <a:prstGeom prst="flowChart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ysClr val="windowText" lastClr="000000"/>
                </a:solidFill>
              </a:rPr>
              <a:t>d = h / 12</a:t>
            </a:r>
          </a:p>
        </p:txBody>
      </p:sp>
      <p:cxnSp>
        <p:nvCxnSpPr>
          <p:cNvPr id="33" name="Conector recto de flecha 32">
            <a:extLst>
              <a:ext uri="{FF2B5EF4-FFF2-40B4-BE49-F238E27FC236}">
                <a16:creationId xmlns:a16="http://schemas.microsoft.com/office/drawing/2014/main" id="{F4E81737-FF73-4D50-A71A-5E0F4571B186}"/>
              </a:ext>
            </a:extLst>
          </p:cNvPr>
          <p:cNvCxnSpPr/>
          <p:nvPr/>
        </p:nvCxnSpPr>
        <p:spPr>
          <a:xfrm>
            <a:off x="5831445" y="1610573"/>
            <a:ext cx="0" cy="3198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Diagrama de flujo: proceso 33">
            <a:extLst>
              <a:ext uri="{FF2B5EF4-FFF2-40B4-BE49-F238E27FC236}">
                <a16:creationId xmlns:a16="http://schemas.microsoft.com/office/drawing/2014/main" id="{DEE3696C-23CC-4950-B3C4-D8A5497B26D3}"/>
              </a:ext>
            </a:extLst>
          </p:cNvPr>
          <p:cNvSpPr/>
          <p:nvPr/>
        </p:nvSpPr>
        <p:spPr>
          <a:xfrm>
            <a:off x="4967349" y="1908800"/>
            <a:ext cx="1728192" cy="576064"/>
          </a:xfrm>
          <a:prstGeom prst="flowChart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ysClr val="windowText" lastClr="000000"/>
                </a:solidFill>
              </a:rPr>
              <a:t>h = h%12</a:t>
            </a:r>
          </a:p>
        </p:txBody>
      </p:sp>
      <p:cxnSp>
        <p:nvCxnSpPr>
          <p:cNvPr id="35" name="Conector recto de flecha 34">
            <a:extLst>
              <a:ext uri="{FF2B5EF4-FFF2-40B4-BE49-F238E27FC236}">
                <a16:creationId xmlns:a16="http://schemas.microsoft.com/office/drawing/2014/main" id="{78ECA5BD-FC95-4CFF-9354-A9066A9E4326}"/>
              </a:ext>
            </a:extLst>
          </p:cNvPr>
          <p:cNvCxnSpPr/>
          <p:nvPr/>
        </p:nvCxnSpPr>
        <p:spPr>
          <a:xfrm>
            <a:off x="5940152" y="2484864"/>
            <a:ext cx="0" cy="3198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Diagrama de flujo: datos 35">
            <a:extLst>
              <a:ext uri="{FF2B5EF4-FFF2-40B4-BE49-F238E27FC236}">
                <a16:creationId xmlns:a16="http://schemas.microsoft.com/office/drawing/2014/main" id="{0CCA7F01-6329-44CE-831C-03169C3988AB}"/>
              </a:ext>
            </a:extLst>
          </p:cNvPr>
          <p:cNvSpPr/>
          <p:nvPr/>
        </p:nvSpPr>
        <p:spPr>
          <a:xfrm>
            <a:off x="4967349" y="2804753"/>
            <a:ext cx="1872208" cy="576064"/>
          </a:xfrm>
          <a:prstGeom prst="flowChartInputOutp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solidFill>
                  <a:sysClr val="windowText" lastClr="000000"/>
                </a:solidFill>
              </a:rPr>
              <a:t>d,h,m,s</a:t>
            </a:r>
            <a:endParaRPr lang="es-MX" dirty="0">
              <a:solidFill>
                <a:sysClr val="windowText" lastClr="000000"/>
              </a:solidFill>
            </a:endParaRPr>
          </a:p>
        </p:txBody>
      </p:sp>
      <p:cxnSp>
        <p:nvCxnSpPr>
          <p:cNvPr id="37" name="Conector recto de flecha 36">
            <a:extLst>
              <a:ext uri="{FF2B5EF4-FFF2-40B4-BE49-F238E27FC236}">
                <a16:creationId xmlns:a16="http://schemas.microsoft.com/office/drawing/2014/main" id="{762697D6-81D2-488A-87CD-99679CF3043D}"/>
              </a:ext>
            </a:extLst>
          </p:cNvPr>
          <p:cNvCxnSpPr/>
          <p:nvPr/>
        </p:nvCxnSpPr>
        <p:spPr>
          <a:xfrm>
            <a:off x="6012160" y="3356992"/>
            <a:ext cx="0" cy="3198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Elipse 37">
            <a:extLst>
              <a:ext uri="{FF2B5EF4-FFF2-40B4-BE49-F238E27FC236}">
                <a16:creationId xmlns:a16="http://schemas.microsoft.com/office/drawing/2014/main" id="{279EF9ED-2CDE-4B37-BDCD-40997792DF20}"/>
              </a:ext>
            </a:extLst>
          </p:cNvPr>
          <p:cNvSpPr/>
          <p:nvPr/>
        </p:nvSpPr>
        <p:spPr>
          <a:xfrm>
            <a:off x="5472100" y="3646129"/>
            <a:ext cx="1080120" cy="64807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solidFill>
                  <a:sysClr val="windowText" lastClr="000000"/>
                </a:solidFill>
              </a:rPr>
              <a:t>end</a:t>
            </a:r>
            <a:endParaRPr lang="es-MX" dirty="0">
              <a:solidFill>
                <a:sysClr val="windowText" lastClr="000000"/>
              </a:solidFill>
            </a:endParaRPr>
          </a:p>
        </p:txBody>
      </p:sp>
    </p:spTree>
    <p:extLst>
      <p:ext uri="{BB962C8B-B14F-4D97-AF65-F5344CB8AC3E}">
        <p14:creationId xmlns:p14="http://schemas.microsoft.com/office/powerpoint/2010/main" val="3373051503"/>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21" grpId="0" animBg="1"/>
      <p:bldP spid="25" grpId="0" animBg="1"/>
      <p:bldP spid="27" grpId="0" animBg="1"/>
      <p:bldP spid="32" grpId="0" animBg="1"/>
      <p:bldP spid="34" grpId="0" animBg="1"/>
      <p:bldP spid="36" grpId="0" animBg="1"/>
      <p:bldP spid="3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B1A1E6-A186-456E-A37F-83780C0682D8}"/>
              </a:ext>
            </a:extLst>
          </p:cNvPr>
          <p:cNvSpPr>
            <a:spLocks noGrp="1"/>
          </p:cNvSpPr>
          <p:nvPr>
            <p:ph type="title"/>
          </p:nvPr>
        </p:nvSpPr>
        <p:spPr/>
        <p:txBody>
          <a:bodyPr/>
          <a:lstStyle/>
          <a:p>
            <a:pPr>
              <a:defRPr/>
            </a:pPr>
            <a:r>
              <a:rPr lang="es-MX" dirty="0" err="1">
                <a:solidFill>
                  <a:schemeClr val="tx1"/>
                </a:solidFill>
                <a:latin typeface="Arial Black" panose="020B0A04020102020204" pitchFamily="34" charset="0"/>
              </a:rPr>
              <a:t>Leap</a:t>
            </a:r>
            <a:r>
              <a:rPr lang="es-MX" dirty="0">
                <a:solidFill>
                  <a:schemeClr val="tx1"/>
                </a:solidFill>
                <a:latin typeface="Arial Black" panose="020B0A04020102020204" pitchFamily="34" charset="0"/>
              </a:rPr>
              <a:t> </a:t>
            </a:r>
            <a:r>
              <a:rPr lang="es-MX" dirty="0" err="1">
                <a:solidFill>
                  <a:schemeClr val="tx1"/>
                </a:solidFill>
                <a:latin typeface="Arial Black" panose="020B0A04020102020204" pitchFamily="34" charset="0"/>
              </a:rPr>
              <a:t>year</a:t>
            </a:r>
            <a:endParaRPr lang="es-MX" dirty="0">
              <a:solidFill>
                <a:schemeClr val="tx1"/>
              </a:solidFill>
              <a:latin typeface="Arial Black" panose="020B0A04020102020204" pitchFamily="34" charset="0"/>
            </a:endParaRPr>
          </a:p>
        </p:txBody>
      </p:sp>
      <p:sp>
        <p:nvSpPr>
          <p:cNvPr id="24579" name="Rectángulo 2">
            <a:extLst>
              <a:ext uri="{FF2B5EF4-FFF2-40B4-BE49-F238E27FC236}">
                <a16:creationId xmlns:a16="http://schemas.microsoft.com/office/drawing/2014/main" id="{59790C9D-2185-4075-99EB-2C56828C97B7}"/>
              </a:ext>
            </a:extLst>
          </p:cNvPr>
          <p:cNvSpPr>
            <a:spLocks noChangeArrowheads="1"/>
          </p:cNvSpPr>
          <p:nvPr/>
        </p:nvSpPr>
        <p:spPr bwMode="auto">
          <a:xfrm>
            <a:off x="467544" y="1752600"/>
            <a:ext cx="835292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s-MX" sz="2400" dirty="0">
                <a:latin typeface="Arial" panose="020B0604020202020204" pitchFamily="34" charset="0"/>
                <a:cs typeface="Arial" panose="020B0604020202020204" pitchFamily="34" charset="0"/>
              </a:rPr>
              <a:t>Program that reads a year on the keyboard and checks if it is leap.</a:t>
            </a:r>
          </a:p>
          <a:p>
            <a:pPr>
              <a:spcBef>
                <a:spcPct val="0"/>
              </a:spcBef>
              <a:buClrTx/>
              <a:buSzTx/>
              <a:buFontTx/>
              <a:buNone/>
            </a:pPr>
            <a:r>
              <a:rPr lang="en-US" altLang="es-MX" sz="2400" dirty="0">
                <a:latin typeface="Arial" panose="020B0604020202020204" pitchFamily="34" charset="0"/>
                <a:cs typeface="Arial" panose="020B0604020202020204" pitchFamily="34" charset="0"/>
              </a:rPr>
              <a:t>A year is leap if it meets the following: it is divisible by 4 and it is not by 100 or if it is divisible by 400.</a:t>
            </a:r>
          </a:p>
          <a:p>
            <a:pPr>
              <a:spcBef>
                <a:spcPct val="0"/>
              </a:spcBef>
              <a:buClrTx/>
              <a:buSzTx/>
              <a:buFontTx/>
              <a:buNone/>
            </a:pPr>
            <a:endParaRPr lang="en-US" altLang="es-MX" sz="2400"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Mundo: Año bisiesto 2020: ¿Qué es por qué existe y cómo afecta al  calendario? | NOTICIAS GESTIÓN PERÚ">
            <a:extLst>
              <a:ext uri="{FF2B5EF4-FFF2-40B4-BE49-F238E27FC236}">
                <a16:creationId xmlns:a16="http://schemas.microsoft.com/office/drawing/2014/main" id="{B777FAFC-56AE-41E7-89B2-6BD340D665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333375"/>
            <a:ext cx="3121025"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Marcador de contenido 3">
            <a:extLst>
              <a:ext uri="{FF2B5EF4-FFF2-40B4-BE49-F238E27FC236}">
                <a16:creationId xmlns:a16="http://schemas.microsoft.com/office/drawing/2014/main" id="{DAC5EF61-23DF-4CE7-ACA3-8203F074BBA2}"/>
              </a:ext>
            </a:extLst>
          </p:cNvPr>
          <p:cNvSpPr>
            <a:spLocks noGrp="1"/>
          </p:cNvSpPr>
          <p:nvPr>
            <p:ph sz="half" idx="1"/>
          </p:nvPr>
        </p:nvSpPr>
        <p:spPr>
          <a:xfrm>
            <a:off x="685800" y="2632075"/>
            <a:ext cx="3810000" cy="4114800"/>
          </a:xfrm>
        </p:spPr>
        <p:txBody>
          <a:bodyPr>
            <a:normAutofit/>
          </a:bodyPr>
          <a:lstStyle/>
          <a:p>
            <a:pPr>
              <a:defRPr/>
            </a:pPr>
            <a:r>
              <a:rPr lang="es-MX" sz="2400" dirty="0">
                <a:solidFill>
                  <a:schemeClr val="tx1"/>
                </a:solidFill>
                <a:latin typeface="Arial Black" panose="020B0A04020102020204" pitchFamily="34" charset="0"/>
              </a:rPr>
              <a:t>Input</a:t>
            </a:r>
          </a:p>
          <a:p>
            <a:pPr>
              <a:defRPr/>
            </a:pPr>
            <a:r>
              <a:rPr lang="es-MX" sz="2400" dirty="0">
                <a:solidFill>
                  <a:schemeClr val="tx1"/>
                </a:solidFill>
                <a:latin typeface="Arial Black" panose="020B0A04020102020204" pitchFamily="34" charset="0"/>
              </a:rPr>
              <a:t>1000</a:t>
            </a:r>
          </a:p>
          <a:p>
            <a:pPr>
              <a:defRPr/>
            </a:pPr>
            <a:r>
              <a:rPr lang="es-MX" sz="2400" dirty="0">
                <a:solidFill>
                  <a:schemeClr val="tx1"/>
                </a:solidFill>
                <a:latin typeface="Arial Black" panose="020B0A04020102020204" pitchFamily="34" charset="0"/>
              </a:rPr>
              <a:t>1004</a:t>
            </a:r>
          </a:p>
          <a:p>
            <a:pPr>
              <a:defRPr/>
            </a:pPr>
            <a:r>
              <a:rPr lang="es-MX" sz="2400" dirty="0">
                <a:solidFill>
                  <a:schemeClr val="tx1"/>
                </a:solidFill>
                <a:latin typeface="Arial Black" panose="020B0A04020102020204" pitchFamily="34" charset="0"/>
              </a:rPr>
              <a:t>1005</a:t>
            </a:r>
          </a:p>
          <a:p>
            <a:pPr>
              <a:defRPr/>
            </a:pPr>
            <a:r>
              <a:rPr lang="es-MX" sz="2400" dirty="0">
                <a:solidFill>
                  <a:schemeClr val="tx1"/>
                </a:solidFill>
                <a:latin typeface="Arial Black" panose="020B0A04020102020204" pitchFamily="34" charset="0"/>
              </a:rPr>
              <a:t>1200</a:t>
            </a:r>
          </a:p>
        </p:txBody>
      </p:sp>
      <p:sp>
        <p:nvSpPr>
          <p:cNvPr id="5" name="Marcador de contenido 4">
            <a:extLst>
              <a:ext uri="{FF2B5EF4-FFF2-40B4-BE49-F238E27FC236}">
                <a16:creationId xmlns:a16="http://schemas.microsoft.com/office/drawing/2014/main" id="{323E9690-EB5B-4641-B745-1ABFF0DFBD5E}"/>
              </a:ext>
            </a:extLst>
          </p:cNvPr>
          <p:cNvSpPr>
            <a:spLocks noGrp="1"/>
          </p:cNvSpPr>
          <p:nvPr>
            <p:ph sz="half" idx="2"/>
          </p:nvPr>
        </p:nvSpPr>
        <p:spPr>
          <a:xfrm>
            <a:off x="4498975" y="2632075"/>
            <a:ext cx="3810000" cy="4114800"/>
          </a:xfrm>
        </p:spPr>
        <p:txBody>
          <a:bodyPr>
            <a:normAutofit/>
          </a:bodyPr>
          <a:lstStyle/>
          <a:p>
            <a:pPr>
              <a:defRPr/>
            </a:pPr>
            <a:r>
              <a:rPr lang="es-MX" sz="2400" dirty="0">
                <a:solidFill>
                  <a:schemeClr val="tx1"/>
                </a:solidFill>
                <a:latin typeface="Arial Black" panose="020B0A04020102020204" pitchFamily="34" charset="0"/>
              </a:rPr>
              <a:t>Output</a:t>
            </a:r>
          </a:p>
          <a:p>
            <a:pPr>
              <a:defRPr/>
            </a:pPr>
            <a:r>
              <a:rPr lang="es-MX" sz="2400" dirty="0">
                <a:solidFill>
                  <a:schemeClr val="tx1"/>
                </a:solidFill>
                <a:latin typeface="Arial Black" panose="020B0A04020102020204" pitchFamily="34" charset="0"/>
              </a:rPr>
              <a:t>28</a:t>
            </a:r>
          </a:p>
          <a:p>
            <a:pPr>
              <a:defRPr/>
            </a:pPr>
            <a:r>
              <a:rPr lang="es-MX" sz="2400" dirty="0">
                <a:solidFill>
                  <a:schemeClr val="tx1"/>
                </a:solidFill>
                <a:latin typeface="Arial Black" panose="020B0A04020102020204" pitchFamily="34" charset="0"/>
              </a:rPr>
              <a:t>29</a:t>
            </a:r>
          </a:p>
          <a:p>
            <a:pPr>
              <a:defRPr/>
            </a:pPr>
            <a:r>
              <a:rPr lang="es-MX" sz="2400" dirty="0">
                <a:solidFill>
                  <a:schemeClr val="tx1"/>
                </a:solidFill>
                <a:latin typeface="Arial Black" panose="020B0A04020102020204" pitchFamily="34" charset="0"/>
              </a:rPr>
              <a:t>28</a:t>
            </a:r>
          </a:p>
          <a:p>
            <a:pPr>
              <a:defRPr/>
            </a:pPr>
            <a:r>
              <a:rPr lang="es-MX" sz="2400" dirty="0">
                <a:solidFill>
                  <a:schemeClr val="tx1"/>
                </a:solidFill>
                <a:latin typeface="Arial Black" panose="020B0A04020102020204" pitchFamily="34" charset="0"/>
              </a:rPr>
              <a:t>29</a:t>
            </a:r>
          </a:p>
        </p:txBody>
      </p:sp>
    </p:spTree>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0CE550B7-32AE-46F9-B6F1-58E40CDAF118}"/>
              </a:ext>
            </a:extLst>
          </p:cNvPr>
          <p:cNvPicPr>
            <a:picLocks noChangeAspect="1"/>
          </p:cNvPicPr>
          <p:nvPr/>
        </p:nvPicPr>
        <p:blipFill>
          <a:blip r:embed="rId2"/>
          <a:stretch>
            <a:fillRect/>
          </a:stretch>
        </p:blipFill>
        <p:spPr>
          <a:xfrm>
            <a:off x="2061263" y="565573"/>
            <a:ext cx="5017663" cy="5734474"/>
          </a:xfrm>
          <a:prstGeom prst="rect">
            <a:avLst/>
          </a:prstGeom>
        </p:spPr>
      </p:pic>
      <p:sp>
        <p:nvSpPr>
          <p:cNvPr id="3" name="CuadroTexto 2">
            <a:extLst>
              <a:ext uri="{FF2B5EF4-FFF2-40B4-BE49-F238E27FC236}">
                <a16:creationId xmlns:a16="http://schemas.microsoft.com/office/drawing/2014/main" id="{DB18DCC2-F140-4123-94B7-E601C4C07C18}"/>
              </a:ext>
            </a:extLst>
          </p:cNvPr>
          <p:cNvSpPr txBox="1"/>
          <p:nvPr/>
        </p:nvSpPr>
        <p:spPr>
          <a:xfrm>
            <a:off x="5004048" y="2132856"/>
            <a:ext cx="1152128" cy="369332"/>
          </a:xfrm>
          <a:prstGeom prst="rect">
            <a:avLst/>
          </a:prstGeom>
          <a:solidFill>
            <a:schemeClr val="bg1"/>
          </a:solidFill>
        </p:spPr>
        <p:txBody>
          <a:bodyPr wrap="square" rtlCol="0">
            <a:spAutoFit/>
          </a:bodyPr>
          <a:lstStyle/>
          <a:p>
            <a:r>
              <a:rPr lang="es-MX" dirty="0">
                <a:latin typeface="Arial Black" panose="020B0A04020102020204" pitchFamily="34" charset="0"/>
              </a:rPr>
              <a:t>29</a:t>
            </a:r>
          </a:p>
        </p:txBody>
      </p:sp>
      <p:sp>
        <p:nvSpPr>
          <p:cNvPr id="4" name="CuadroTexto 3">
            <a:extLst>
              <a:ext uri="{FF2B5EF4-FFF2-40B4-BE49-F238E27FC236}">
                <a16:creationId xmlns:a16="http://schemas.microsoft.com/office/drawing/2014/main" id="{71BBEDB4-A43B-4593-B1C4-27B5A3E73A1C}"/>
              </a:ext>
            </a:extLst>
          </p:cNvPr>
          <p:cNvSpPr txBox="1"/>
          <p:nvPr/>
        </p:nvSpPr>
        <p:spPr>
          <a:xfrm>
            <a:off x="4932040" y="3645024"/>
            <a:ext cx="1152128" cy="369332"/>
          </a:xfrm>
          <a:prstGeom prst="rect">
            <a:avLst/>
          </a:prstGeom>
          <a:solidFill>
            <a:schemeClr val="bg1"/>
          </a:solidFill>
        </p:spPr>
        <p:txBody>
          <a:bodyPr wrap="square" rtlCol="0">
            <a:spAutoFit/>
          </a:bodyPr>
          <a:lstStyle/>
          <a:p>
            <a:r>
              <a:rPr lang="es-MX" dirty="0">
                <a:latin typeface="Arial Black" panose="020B0A04020102020204" pitchFamily="34" charset="0"/>
              </a:rPr>
              <a:t>29</a:t>
            </a:r>
          </a:p>
        </p:txBody>
      </p:sp>
      <p:sp>
        <p:nvSpPr>
          <p:cNvPr id="5" name="CuadroTexto 4">
            <a:extLst>
              <a:ext uri="{FF2B5EF4-FFF2-40B4-BE49-F238E27FC236}">
                <a16:creationId xmlns:a16="http://schemas.microsoft.com/office/drawing/2014/main" id="{CC0E4E6C-7C34-4B19-BD1A-CDD882321441}"/>
              </a:ext>
            </a:extLst>
          </p:cNvPr>
          <p:cNvSpPr txBox="1"/>
          <p:nvPr/>
        </p:nvSpPr>
        <p:spPr>
          <a:xfrm>
            <a:off x="2483768" y="5013176"/>
            <a:ext cx="1296144" cy="369332"/>
          </a:xfrm>
          <a:prstGeom prst="rect">
            <a:avLst/>
          </a:prstGeom>
          <a:solidFill>
            <a:schemeClr val="bg1"/>
          </a:solidFill>
        </p:spPr>
        <p:txBody>
          <a:bodyPr wrap="square" rtlCol="0">
            <a:spAutoFit/>
          </a:bodyPr>
          <a:lstStyle/>
          <a:p>
            <a:r>
              <a:rPr lang="es-MX" dirty="0">
                <a:latin typeface="Arial Black" panose="020B0A04020102020204" pitchFamily="34" charset="0"/>
              </a:rPr>
              <a:t>28</a:t>
            </a:r>
          </a:p>
        </p:txBody>
      </p:sp>
    </p:spTree>
    <p:extLst>
      <p:ext uri="{BB962C8B-B14F-4D97-AF65-F5344CB8AC3E}">
        <p14:creationId xmlns:p14="http://schemas.microsoft.com/office/powerpoint/2010/main" val="1067145992"/>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7" name="Imagen 4">
            <a:extLst>
              <a:ext uri="{FF2B5EF4-FFF2-40B4-BE49-F238E27FC236}">
                <a16:creationId xmlns:a16="http://schemas.microsoft.com/office/drawing/2014/main" id="{A331B56B-0478-4A41-9AD8-44B9F3DD99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557338"/>
            <a:ext cx="2257425"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ítulo 3">
            <a:extLst>
              <a:ext uri="{FF2B5EF4-FFF2-40B4-BE49-F238E27FC236}">
                <a16:creationId xmlns:a16="http://schemas.microsoft.com/office/drawing/2014/main" id="{724AEC90-F428-4B3C-A469-ABC6F7285D33}"/>
              </a:ext>
            </a:extLst>
          </p:cNvPr>
          <p:cNvSpPr>
            <a:spLocks noGrp="1"/>
          </p:cNvSpPr>
          <p:nvPr>
            <p:ph type="title"/>
          </p:nvPr>
        </p:nvSpPr>
        <p:spPr/>
        <p:txBody>
          <a:bodyPr/>
          <a:lstStyle/>
          <a:p>
            <a:endParaRPr lang="es-MX"/>
          </a:p>
        </p:txBody>
      </p:sp>
    </p:spTree>
  </p:cSld>
  <p:clrMapOvr>
    <a:masterClrMapping/>
  </p:clrMapOvr>
</p:sld>
</file>

<file path=ppt/theme/theme1.xml><?xml version="1.0" encoding="utf-8"?>
<a:theme xmlns:a="http://schemas.openxmlformats.org/drawingml/2006/main" name="Base">
  <a:themeElements>
    <a:clrScheme name="Base">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e">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e">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959</TotalTime>
  <Words>341</Words>
  <Application>Microsoft Office PowerPoint</Application>
  <PresentationFormat>Presentación en pantalla (4:3)</PresentationFormat>
  <Paragraphs>75</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Arial Black</vt:lpstr>
      <vt:lpstr>Calibri</vt:lpstr>
      <vt:lpstr>Corbel</vt:lpstr>
      <vt:lpstr>Base</vt:lpstr>
      <vt:lpstr>Competencias previas </vt:lpstr>
      <vt:lpstr>Strange Planet</vt:lpstr>
      <vt:lpstr>Presentación de PowerPoint</vt:lpstr>
      <vt:lpstr>Presentación de PowerPoint</vt:lpstr>
      <vt:lpstr>Presentación de PowerPoint</vt:lpstr>
      <vt:lpstr>Leap year</vt:lpstr>
      <vt:lpstr>Presentación de PowerPoint</vt:lpstr>
      <vt:lpstr>Presentación de PowerPoint</vt:lpstr>
      <vt:lpstr>Presentación de PowerPoint</vt:lpstr>
      <vt:lpstr>Minors Adults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Competencias previas</dc:title>
  <dc:creator>ARTURO HINOJOSA</dc:creator>
  <cp:lastModifiedBy>ARTURO HINOJOSA</cp:lastModifiedBy>
  <cp:revision>41</cp:revision>
  <dcterms:created xsi:type="dcterms:W3CDTF">2021-02-17T05:39:56Z</dcterms:created>
  <dcterms:modified xsi:type="dcterms:W3CDTF">2022-02-16T16:50:50Z</dcterms:modified>
</cp:coreProperties>
</file>