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301" r:id="rId2"/>
    <p:sldId id="509" r:id="rId3"/>
    <p:sldId id="543" r:id="rId4"/>
    <p:sldId id="544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33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2" autoAdjust="0"/>
    <p:restoredTop sz="94660"/>
  </p:normalViewPr>
  <p:slideViewPr>
    <p:cSldViewPr>
      <p:cViewPr varScale="1">
        <p:scale>
          <a:sx n="65" d="100"/>
          <a:sy n="65" d="100"/>
        </p:scale>
        <p:origin x="151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AEC8F-76C5-4794-9804-5059D720F238}" type="datetimeFigureOut">
              <a:rPr lang="es-MX" smtClean="0"/>
              <a:pPr/>
              <a:t>11/03/2022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D14F9-0D7C-4045-A508-0D365558D8B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55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2B4659-F5E6-4AD5-AC4D-64EE68E8E881}" type="datetimeFigureOut">
              <a:rPr lang="es-MX" smtClean="0"/>
              <a:pPr/>
              <a:t>11/03/2022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43B041-29E6-471C-A241-D3AAFF16C369}" type="slidenum">
              <a:rPr lang="es-MX" smtClean="0"/>
              <a:pPr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60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4659-F5E6-4AD5-AC4D-64EE68E8E881}" type="datetimeFigureOut">
              <a:rPr lang="es-MX" smtClean="0"/>
              <a:pPr/>
              <a:t>11/03/2022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B041-29E6-471C-A241-D3AAFF16C36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512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4659-F5E6-4AD5-AC4D-64EE68E8E881}" type="datetimeFigureOut">
              <a:rPr lang="es-MX" smtClean="0"/>
              <a:pPr/>
              <a:t>11/03/2022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B041-29E6-471C-A241-D3AAFF16C36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393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4659-F5E6-4AD5-AC4D-64EE68E8E881}" type="datetimeFigureOut">
              <a:rPr lang="es-MX" smtClean="0"/>
              <a:pPr/>
              <a:t>11/03/2022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B041-29E6-471C-A241-D3AAFF16C36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026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4659-F5E6-4AD5-AC4D-64EE68E8E881}" type="datetimeFigureOut">
              <a:rPr lang="es-MX" smtClean="0"/>
              <a:pPr/>
              <a:t>11/03/2022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B041-29E6-471C-A241-D3AAFF16C369}" type="slidenum">
              <a:rPr lang="es-MX" smtClean="0"/>
              <a:pPr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66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4659-F5E6-4AD5-AC4D-64EE68E8E881}" type="datetimeFigureOut">
              <a:rPr lang="es-MX" smtClean="0"/>
              <a:pPr/>
              <a:t>11/03/2022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B041-29E6-471C-A241-D3AAFF16C36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789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4659-F5E6-4AD5-AC4D-64EE68E8E881}" type="datetimeFigureOut">
              <a:rPr lang="es-MX" smtClean="0"/>
              <a:pPr/>
              <a:t>11/03/2022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B041-29E6-471C-A241-D3AAFF16C36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825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4659-F5E6-4AD5-AC4D-64EE68E8E881}" type="datetimeFigureOut">
              <a:rPr lang="es-MX" smtClean="0"/>
              <a:pPr/>
              <a:t>11/03/2022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B041-29E6-471C-A241-D3AAFF16C36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438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4659-F5E6-4AD5-AC4D-64EE68E8E881}" type="datetimeFigureOut">
              <a:rPr lang="es-MX" smtClean="0"/>
              <a:pPr/>
              <a:t>11/03/2022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B041-29E6-471C-A241-D3AAFF16C36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859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4659-F5E6-4AD5-AC4D-64EE68E8E881}" type="datetimeFigureOut">
              <a:rPr lang="es-MX" smtClean="0"/>
              <a:pPr/>
              <a:t>11/03/2022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B041-29E6-471C-A241-D3AAFF16C36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582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4659-F5E6-4AD5-AC4D-64EE68E8E881}" type="datetimeFigureOut">
              <a:rPr lang="es-MX" smtClean="0"/>
              <a:pPr/>
              <a:t>11/03/2022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B041-29E6-471C-A241-D3AAFF16C36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285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7D2B4659-F5E6-4AD5-AC4D-64EE68E8E881}" type="datetimeFigureOut">
              <a:rPr lang="es-MX" smtClean="0"/>
              <a:pPr/>
              <a:t>11/03/2022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E243B041-29E6-471C-A241-D3AAFF16C36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745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B48365C-39E4-41C6-B96C-26408CCFA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243840"/>
            <a:ext cx="8791575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C03931-92CB-4E6A-822B-50DE06211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71" y="246887"/>
            <a:ext cx="5486018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D924A8-0CBC-4398-8B74-63D26D33B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14547" y="4005950"/>
            <a:ext cx="398926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5217770-871E-441F-AD70-16C1E0D5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450" y="246888"/>
            <a:ext cx="879348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0432D4C-4E96-4487-A88E-B5E2C8520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830" y="893398"/>
            <a:ext cx="4514701" cy="3187208"/>
          </a:xfrm>
        </p:spPr>
        <p:txBody>
          <a:bodyPr>
            <a:normAutofit/>
          </a:bodyPr>
          <a:lstStyle/>
          <a:p>
            <a:r>
              <a:rPr lang="es-MX" sz="3200" dirty="0"/>
              <a:t>Competencias previas </a:t>
            </a:r>
            <a:br>
              <a:rPr lang="es-MX" sz="3200" dirty="0"/>
            </a:br>
            <a:r>
              <a:rPr lang="es-MX" sz="3200" dirty="0"/>
              <a:t>QUINTO RETO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1FC02C0-4FE1-43EC-A0D8-65C115A0B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15" y="4141784"/>
            <a:ext cx="4469131" cy="1388165"/>
          </a:xfrm>
        </p:spPr>
        <p:txBody>
          <a:bodyPr>
            <a:normAutofit/>
          </a:bodyPr>
          <a:lstStyle/>
          <a:p>
            <a:r>
              <a:rPr lang="es-MX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Programación Orientada a Objetos</a:t>
            </a:r>
          </a:p>
          <a:p>
            <a:r>
              <a:rPr lang="es-MX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Ing. Arturo Hinojosa Ramírez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31D9BD-07E7-4FED-9A0B-DD9B6EC49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8547" y="728472"/>
            <a:ext cx="2582909" cy="254050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F450D6-4ADD-4996-A79D-C5304C2F9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8548" y="3589019"/>
            <a:ext cx="2582908" cy="2542032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2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Imagen 1">
            <a:extLst>
              <a:ext uri="{FF2B5EF4-FFF2-40B4-BE49-F238E27FC236}">
                <a16:creationId xmlns:a16="http://schemas.microsoft.com/office/drawing/2014/main" id="{E8F50474-48A6-4870-8FEB-3419CC32A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043" y="1916832"/>
            <a:ext cx="6157913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CuadroTexto 2">
            <a:extLst>
              <a:ext uri="{FF2B5EF4-FFF2-40B4-BE49-F238E27FC236}">
                <a16:creationId xmlns:a16="http://schemas.microsoft.com/office/drawing/2014/main" id="{7C853068-B993-4A96-BE16-0B5B3D1AB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760" y="4587870"/>
            <a:ext cx="45974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s-MX" alt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Numero decimal: 		240</a:t>
            </a:r>
          </a:p>
          <a:p>
            <a:r>
              <a:rPr lang="es-MX" alt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Hexadecimal 				F0</a:t>
            </a:r>
          </a:p>
          <a:p>
            <a:r>
              <a:rPr lang="es-MX" alt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Octal 						360</a:t>
            </a:r>
          </a:p>
          <a:p>
            <a:r>
              <a:rPr lang="es-MX" alt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Binario 				1111 0000</a:t>
            </a:r>
          </a:p>
          <a:p>
            <a:endParaRPr lang="es-MX" alt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2">
            <a:extLst>
              <a:ext uri="{FF2B5EF4-FFF2-40B4-BE49-F238E27FC236}">
                <a16:creationId xmlns:a16="http://schemas.microsoft.com/office/drawing/2014/main" id="{64255AA4-3D72-441E-8232-440BB0CAF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354" y="332656"/>
            <a:ext cx="755790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s-MX" alt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DADO UN NUMERO ENTERO EN DECIMAL</a:t>
            </a:r>
          </a:p>
          <a:p>
            <a:r>
              <a:rPr lang="es-MX" alt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CONVERTIR AL SISTEMA BINARIO OCTAL </a:t>
            </a:r>
          </a:p>
          <a:p>
            <a:r>
              <a:rPr lang="es-MX" alt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HEXADECIMAL </a:t>
            </a:r>
          </a:p>
          <a:p>
            <a:endParaRPr lang="es-MX" alt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9B5C7E0-4AF4-4AA2-ADCB-7AF4D689B5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38" t="12182" r="46062" b="28990"/>
          <a:stretch/>
        </p:blipFill>
        <p:spPr>
          <a:xfrm>
            <a:off x="611560" y="385410"/>
            <a:ext cx="2551140" cy="446449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83D79AA-9F4D-4A16-A06C-896DDD3F6A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38" t="12182" r="32676" b="10781"/>
          <a:stretch/>
        </p:blipFill>
        <p:spPr>
          <a:xfrm>
            <a:off x="3707903" y="332656"/>
            <a:ext cx="4562689" cy="612068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CE2CE54-7DC7-4DC4-B073-84128FDCC7AF}"/>
              </a:ext>
            </a:extLst>
          </p:cNvPr>
          <p:cNvSpPr/>
          <p:nvPr/>
        </p:nvSpPr>
        <p:spPr>
          <a:xfrm>
            <a:off x="1887130" y="4509120"/>
            <a:ext cx="1275570" cy="340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651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5E6452E-255E-4BB0-9A25-0356836F5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51" t="13583" r="20075" b="7980"/>
          <a:stretch/>
        </p:blipFill>
        <p:spPr>
          <a:xfrm>
            <a:off x="467544" y="692696"/>
            <a:ext cx="7985171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1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53</Words>
  <Application>Microsoft Office PowerPoint</Application>
  <PresentationFormat>Presentación en pantalla 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Corbel</vt:lpstr>
      <vt:lpstr>Base</vt:lpstr>
      <vt:lpstr>Competencias previas  QUINTO RETO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Competencias previas </dc:title>
  <dc:creator>ARTURO HINOJOSA</dc:creator>
  <cp:lastModifiedBy>ARTURO HINOJOSA</cp:lastModifiedBy>
  <cp:revision>14</cp:revision>
  <dcterms:created xsi:type="dcterms:W3CDTF">2021-03-12T07:57:59Z</dcterms:created>
  <dcterms:modified xsi:type="dcterms:W3CDTF">2022-03-11T06:16:39Z</dcterms:modified>
</cp:coreProperties>
</file>