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301" r:id="rId2"/>
    <p:sldId id="294" r:id="rId3"/>
    <p:sldId id="30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5" d="100"/>
          <a:sy n="65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EC8F-76C5-4794-9804-5059D720F238}" type="datetimeFigureOut">
              <a:rPr lang="es-MX" smtClean="0"/>
              <a:pPr/>
              <a:t>11/03/2022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14F9-0D7C-4045-A508-0D365558D8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1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2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8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2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38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5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4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48365C-39E4-41C6-B96C-26408CCFA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03931-92CB-4E6A-822B-50DE06211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71" y="246887"/>
            <a:ext cx="5486018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924A8-0CBC-4398-8B74-63D26D33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547" y="4005950"/>
            <a:ext cx="398926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5217770-871E-441F-AD70-16C1E0D5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432D4C-4E96-4487-A88E-B5E2C852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30" y="893398"/>
            <a:ext cx="4514701" cy="3187208"/>
          </a:xfrm>
        </p:spPr>
        <p:txBody>
          <a:bodyPr>
            <a:normAutofit/>
          </a:bodyPr>
          <a:lstStyle/>
          <a:p>
            <a:r>
              <a:rPr lang="es-MX" sz="3200" dirty="0"/>
              <a:t>Competencias previas </a:t>
            </a:r>
            <a:br>
              <a:rPr lang="es-MX" sz="3200" dirty="0"/>
            </a:br>
            <a:r>
              <a:rPr lang="es-MX" sz="3200" dirty="0"/>
              <a:t>SEXTO RETO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1FC02C0-4FE1-43EC-A0D8-65C115A0B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15" y="4141784"/>
            <a:ext cx="4469131" cy="1388165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Orientada a Objetos</a:t>
            </a:r>
          </a:p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Arturo Hinojosa Ramírez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1D9BD-07E7-4FED-9A0B-DD9B6EC4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7" y="728472"/>
            <a:ext cx="2582909" cy="254050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450D6-4ADD-4996-A79D-C5304C2F9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8" y="3589019"/>
            <a:ext cx="2582908" cy="2542032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Imagen 1">
            <a:extLst>
              <a:ext uri="{FF2B5EF4-FFF2-40B4-BE49-F238E27FC236}">
                <a16:creationId xmlns:a16="http://schemas.microsoft.com/office/drawing/2014/main" id="{8E1829D0-063B-4BE2-8FC8-32C2DF38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4813"/>
            <a:ext cx="7391400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9AF2-0C9A-4C5C-A31D-23842A59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71CBD-D376-4B6D-9E1C-C626649D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IMPLEMENTA LA SOLUCION USANDO ARREGLOS</a:t>
            </a:r>
          </a:p>
          <a:p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CONSIDERA UNA FUNCION PARA IMPRIMIR EL ARREGLO EN CADA PASO DEL ALGORITMO</a:t>
            </a:r>
          </a:p>
        </p:txBody>
      </p:sp>
    </p:spTree>
    <p:extLst>
      <p:ext uri="{BB962C8B-B14F-4D97-AF65-F5344CB8AC3E}">
        <p14:creationId xmlns:p14="http://schemas.microsoft.com/office/powerpoint/2010/main" val="69535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Corbel</vt:lpstr>
      <vt:lpstr>Base</vt:lpstr>
      <vt:lpstr>Competencias previas  SEXTO RETO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previas </dc:title>
  <dc:creator>ARTURO HINOJOSA</dc:creator>
  <cp:lastModifiedBy>ARTURO HINOJOSA</cp:lastModifiedBy>
  <cp:revision>14</cp:revision>
  <dcterms:created xsi:type="dcterms:W3CDTF">2021-03-12T07:57:59Z</dcterms:created>
  <dcterms:modified xsi:type="dcterms:W3CDTF">2022-03-11T06:31:02Z</dcterms:modified>
</cp:coreProperties>
</file>