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5" r:id="rId4"/>
  </p:sldMasterIdLst>
  <p:notesMasterIdLst>
    <p:notesMasterId r:id="rId6"/>
  </p:notesMasterIdLst>
  <p:handoutMasterIdLst>
    <p:handoutMasterId r:id="rId7"/>
  </p:handoutMasterIdLst>
  <p:sldIdLst>
    <p:sldId id="5380" r:id="rId5"/>
  </p:sldIdLst>
  <p:sldSz cx="9144000" cy="5143500" type="screen16x9"/>
  <p:notesSz cx="6858000" cy="9144000"/>
  <p:custDataLst>
    <p:tags r:id="rId8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pos="3144" userDrawn="1">
          <p15:clr>
            <a:srgbClr val="A4A3A4"/>
          </p15:clr>
        </p15:guide>
        <p15:guide id="2" orient="horz" pos="7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esh Gohil" initials="" lastIdx="31" clrIdx="0"/>
  <p:cmAuthor id="1" name="Kate Ryan" initials="KR" lastIdx="1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85A5A"/>
    <a:srgbClr val="02BCEB"/>
    <a:srgbClr val="025073"/>
    <a:srgbClr val="57585A"/>
    <a:srgbClr val="00BCEB"/>
    <a:srgbClr val="1E4471"/>
    <a:srgbClr val="0598BC"/>
    <a:srgbClr val="5ADEFF"/>
    <a:srgbClr val="D8D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88" autoAdjust="0"/>
    <p:restoredTop sz="96476" autoAdjust="0"/>
  </p:normalViewPr>
  <p:slideViewPr>
    <p:cSldViewPr snapToGrid="0" snapToObjects="1" showGuides="1">
      <p:cViewPr varScale="1">
        <p:scale>
          <a:sx n="163" d="100"/>
          <a:sy n="163" d="100"/>
        </p:scale>
        <p:origin x="150" y="1446"/>
      </p:cViewPr>
      <p:guideLst>
        <p:guide pos="3144"/>
        <p:guide orient="horz" pos="7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notesViewPr>
    <p:cSldViewPr snapToGrid="0" snapToObjects="1" showGuides="1">
      <p:cViewPr varScale="1">
        <p:scale>
          <a:sx n="87" d="100"/>
          <a:sy n="87" d="100"/>
        </p:scale>
        <p:origin x="257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E48B1C-1E6B-744F-8E6C-3836D33BC0D9}" type="datetimeFigureOut">
              <a:rPr lang="en-US"/>
              <a:pPr>
                <a:defRPr/>
              </a:pPr>
              <a:t>11/4/2021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5A8EAB7-F1BA-274C-91A9-46214A29E5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48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637A29-4E7E-A24B-BAB1-D48C888F91E4}" type="datetimeFigureOut">
              <a:rPr lang="en-US"/>
              <a:pPr>
                <a:defRPr/>
              </a:pPr>
              <a:t>11/4/2021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97A1FA6-25DE-9E4E-A34D-CF67DE7DBD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4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2309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23441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 kern="1200" spc="20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pPr algn="l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kern="1200" spc="20" baseline="0" dirty="0">
              <a:solidFill>
                <a:schemeClr val="bg2">
                  <a:lumMod val="6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927750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bg1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B61F041-B1B7-4446-A25E-AAB96E641EF6}"/>
              </a:ext>
            </a:extLst>
          </p:cNvPr>
          <p:cNvGrpSpPr/>
          <p:nvPr/>
        </p:nvGrpSpPr>
        <p:grpSpPr>
          <a:xfrm>
            <a:off x="291106" y="1038017"/>
            <a:ext cx="8615797" cy="2886119"/>
            <a:chOff x="291106" y="1038017"/>
            <a:chExt cx="8615797" cy="288611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75F417D-6DE1-45B5-9C07-2589F2E74F89}"/>
                </a:ext>
              </a:extLst>
            </p:cNvPr>
            <p:cNvGrpSpPr/>
            <p:nvPr/>
          </p:nvGrpSpPr>
          <p:grpSpPr>
            <a:xfrm>
              <a:off x="3966229" y="1038017"/>
              <a:ext cx="1126800" cy="1126800"/>
              <a:chOff x="1584318" y="3152503"/>
              <a:chExt cx="915798" cy="917928"/>
            </a:xfrm>
          </p:grpSpPr>
          <p:sp>
            <p:nvSpPr>
              <p:cNvPr id="8" name="AutoShape 15">
                <a:extLst>
                  <a:ext uri="{FF2B5EF4-FFF2-40B4-BE49-F238E27FC236}">
                    <a16:creationId xmlns:a16="http://schemas.microsoft.com/office/drawing/2014/main" id="{7D04F2DD-0B98-4FDC-9918-C197D63A9101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1584318" y="3154633"/>
                <a:ext cx="915798" cy="9157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" name="Oval 17">
                <a:extLst>
                  <a:ext uri="{FF2B5EF4-FFF2-40B4-BE49-F238E27FC236}">
                    <a16:creationId xmlns:a16="http://schemas.microsoft.com/office/drawing/2014/main" id="{8E38C67B-C7AF-4615-B141-5B74FBC5F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318" y="3152503"/>
                <a:ext cx="915798" cy="915798"/>
              </a:xfrm>
              <a:prstGeom prst="ellipse">
                <a:avLst/>
              </a:prstGeom>
              <a:solidFill>
                <a:srgbClr val="02BC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" name="Freeform 18">
                <a:extLst>
                  <a:ext uri="{FF2B5EF4-FFF2-40B4-BE49-F238E27FC236}">
                    <a16:creationId xmlns:a16="http://schemas.microsoft.com/office/drawing/2014/main" id="{484BE3CF-1880-402D-A746-D448F8B470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0989" y="3511368"/>
                <a:ext cx="839127" cy="556933"/>
              </a:xfrm>
              <a:custGeom>
                <a:avLst/>
                <a:gdLst>
                  <a:gd name="T0" fmla="*/ 330 w 330"/>
                  <a:gd name="T1" fmla="*/ 41 h 219"/>
                  <a:gd name="T2" fmla="*/ 289 w 330"/>
                  <a:gd name="T3" fmla="*/ 0 h 219"/>
                  <a:gd name="T4" fmla="*/ 0 w 330"/>
                  <a:gd name="T5" fmla="*/ 77 h 219"/>
                  <a:gd name="T6" fmla="*/ 143 w 330"/>
                  <a:gd name="T7" fmla="*/ 219 h 219"/>
                  <a:gd name="T8" fmla="*/ 150 w 330"/>
                  <a:gd name="T9" fmla="*/ 219 h 219"/>
                  <a:gd name="T10" fmla="*/ 330 w 330"/>
                  <a:gd name="T11" fmla="*/ 41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0" h="219">
                    <a:moveTo>
                      <a:pt x="330" y="41"/>
                    </a:moveTo>
                    <a:cubicBezTo>
                      <a:pt x="289" y="0"/>
                      <a:pt x="289" y="0"/>
                      <a:pt x="289" y="0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143" y="219"/>
                      <a:pt x="143" y="219"/>
                      <a:pt x="143" y="219"/>
                    </a:cubicBezTo>
                    <a:cubicBezTo>
                      <a:pt x="145" y="219"/>
                      <a:pt x="148" y="219"/>
                      <a:pt x="150" y="219"/>
                    </a:cubicBezTo>
                    <a:cubicBezTo>
                      <a:pt x="249" y="219"/>
                      <a:pt x="329" y="140"/>
                      <a:pt x="330" y="41"/>
                    </a:cubicBezTo>
                    <a:close/>
                  </a:path>
                </a:pathLst>
              </a:custGeom>
              <a:solidFill>
                <a:srgbClr val="18A2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" name="Freeform 19">
                <a:extLst>
                  <a:ext uri="{FF2B5EF4-FFF2-40B4-BE49-F238E27FC236}">
                    <a16:creationId xmlns:a16="http://schemas.microsoft.com/office/drawing/2014/main" id="{9B129EFE-5478-428D-95EF-54D782AFB4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3535" y="3500719"/>
                <a:ext cx="752871" cy="218301"/>
              </a:xfrm>
              <a:custGeom>
                <a:avLst/>
                <a:gdLst>
                  <a:gd name="T0" fmla="*/ 282 w 296"/>
                  <a:gd name="T1" fmla="*/ 86 h 86"/>
                  <a:gd name="T2" fmla="*/ 14 w 296"/>
                  <a:gd name="T3" fmla="*/ 86 h 86"/>
                  <a:gd name="T4" fmla="*/ 0 w 296"/>
                  <a:gd name="T5" fmla="*/ 72 h 86"/>
                  <a:gd name="T6" fmla="*/ 0 w 296"/>
                  <a:gd name="T7" fmla="*/ 14 h 86"/>
                  <a:gd name="T8" fmla="*/ 14 w 296"/>
                  <a:gd name="T9" fmla="*/ 0 h 86"/>
                  <a:gd name="T10" fmla="*/ 282 w 296"/>
                  <a:gd name="T11" fmla="*/ 0 h 86"/>
                  <a:gd name="T12" fmla="*/ 296 w 296"/>
                  <a:gd name="T13" fmla="*/ 14 h 86"/>
                  <a:gd name="T14" fmla="*/ 296 w 296"/>
                  <a:gd name="T15" fmla="*/ 72 h 86"/>
                  <a:gd name="T16" fmla="*/ 282 w 296"/>
                  <a:gd name="T17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6" h="86">
                    <a:moveTo>
                      <a:pt x="282" y="86"/>
                    </a:moveTo>
                    <a:cubicBezTo>
                      <a:pt x="14" y="86"/>
                      <a:pt x="14" y="86"/>
                      <a:pt x="14" y="86"/>
                    </a:cubicBezTo>
                    <a:cubicBezTo>
                      <a:pt x="6" y="86"/>
                      <a:pt x="0" y="80"/>
                      <a:pt x="0" y="72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7"/>
                      <a:pt x="6" y="0"/>
                      <a:pt x="14" y="0"/>
                    </a:cubicBezTo>
                    <a:cubicBezTo>
                      <a:pt x="282" y="0"/>
                      <a:pt x="282" y="0"/>
                      <a:pt x="282" y="0"/>
                    </a:cubicBezTo>
                    <a:cubicBezTo>
                      <a:pt x="290" y="0"/>
                      <a:pt x="296" y="7"/>
                      <a:pt x="296" y="14"/>
                    </a:cubicBezTo>
                    <a:cubicBezTo>
                      <a:pt x="296" y="72"/>
                      <a:pt x="296" y="72"/>
                      <a:pt x="296" y="72"/>
                    </a:cubicBezTo>
                    <a:cubicBezTo>
                      <a:pt x="296" y="80"/>
                      <a:pt x="290" y="86"/>
                      <a:pt x="282" y="86"/>
                    </a:cubicBezTo>
                    <a:close/>
                  </a:path>
                </a:pathLst>
              </a:custGeom>
              <a:solidFill>
                <a:srgbClr val="025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Freeform 20">
                <a:extLst>
                  <a:ext uri="{FF2B5EF4-FFF2-40B4-BE49-F238E27FC236}">
                    <a16:creationId xmlns:a16="http://schemas.microsoft.com/office/drawing/2014/main" id="{3268FA77-58D9-4832-8F80-1E124603BA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5397" y="3574196"/>
                <a:ext cx="100099" cy="74542"/>
              </a:xfrm>
              <a:custGeom>
                <a:avLst/>
                <a:gdLst>
                  <a:gd name="T0" fmla="*/ 36 w 39"/>
                  <a:gd name="T1" fmla="*/ 29 h 29"/>
                  <a:gd name="T2" fmla="*/ 3 w 39"/>
                  <a:gd name="T3" fmla="*/ 29 h 29"/>
                  <a:gd name="T4" fmla="*/ 0 w 39"/>
                  <a:gd name="T5" fmla="*/ 26 h 29"/>
                  <a:gd name="T6" fmla="*/ 0 w 39"/>
                  <a:gd name="T7" fmla="*/ 3 h 29"/>
                  <a:gd name="T8" fmla="*/ 3 w 39"/>
                  <a:gd name="T9" fmla="*/ 0 h 29"/>
                  <a:gd name="T10" fmla="*/ 36 w 39"/>
                  <a:gd name="T11" fmla="*/ 0 h 29"/>
                  <a:gd name="T12" fmla="*/ 39 w 39"/>
                  <a:gd name="T13" fmla="*/ 3 h 29"/>
                  <a:gd name="T14" fmla="*/ 39 w 39"/>
                  <a:gd name="T15" fmla="*/ 26 h 29"/>
                  <a:gd name="T16" fmla="*/ 36 w 39"/>
                  <a:gd name="T17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29">
                    <a:moveTo>
                      <a:pt x="36" y="29"/>
                    </a:moveTo>
                    <a:cubicBezTo>
                      <a:pt x="3" y="29"/>
                      <a:pt x="3" y="29"/>
                      <a:pt x="3" y="29"/>
                    </a:cubicBezTo>
                    <a:cubicBezTo>
                      <a:pt x="1" y="29"/>
                      <a:pt x="0" y="27"/>
                      <a:pt x="0" y="2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7" y="0"/>
                      <a:pt x="39" y="1"/>
                      <a:pt x="39" y="3"/>
                    </a:cubicBezTo>
                    <a:cubicBezTo>
                      <a:pt x="39" y="26"/>
                      <a:pt x="39" y="26"/>
                      <a:pt x="39" y="26"/>
                    </a:cubicBezTo>
                    <a:cubicBezTo>
                      <a:pt x="39" y="27"/>
                      <a:pt x="37" y="29"/>
                      <a:pt x="36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" name="Freeform 21">
                <a:extLst>
                  <a:ext uri="{FF2B5EF4-FFF2-40B4-BE49-F238E27FC236}">
                    <a16:creationId xmlns:a16="http://schemas.microsoft.com/office/drawing/2014/main" id="{B76355A3-8935-43D7-A349-A9D45A213B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0637" y="3574196"/>
                <a:ext cx="99034" cy="74542"/>
              </a:xfrm>
              <a:custGeom>
                <a:avLst/>
                <a:gdLst>
                  <a:gd name="T0" fmla="*/ 36 w 39"/>
                  <a:gd name="T1" fmla="*/ 29 h 29"/>
                  <a:gd name="T2" fmla="*/ 3 w 39"/>
                  <a:gd name="T3" fmla="*/ 29 h 29"/>
                  <a:gd name="T4" fmla="*/ 0 w 39"/>
                  <a:gd name="T5" fmla="*/ 26 h 29"/>
                  <a:gd name="T6" fmla="*/ 0 w 39"/>
                  <a:gd name="T7" fmla="*/ 3 h 29"/>
                  <a:gd name="T8" fmla="*/ 3 w 39"/>
                  <a:gd name="T9" fmla="*/ 0 h 29"/>
                  <a:gd name="T10" fmla="*/ 36 w 39"/>
                  <a:gd name="T11" fmla="*/ 0 h 29"/>
                  <a:gd name="T12" fmla="*/ 39 w 39"/>
                  <a:gd name="T13" fmla="*/ 3 h 29"/>
                  <a:gd name="T14" fmla="*/ 39 w 39"/>
                  <a:gd name="T15" fmla="*/ 26 h 29"/>
                  <a:gd name="T16" fmla="*/ 36 w 39"/>
                  <a:gd name="T17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29">
                    <a:moveTo>
                      <a:pt x="36" y="29"/>
                    </a:moveTo>
                    <a:cubicBezTo>
                      <a:pt x="3" y="29"/>
                      <a:pt x="3" y="29"/>
                      <a:pt x="3" y="29"/>
                    </a:cubicBezTo>
                    <a:cubicBezTo>
                      <a:pt x="1" y="29"/>
                      <a:pt x="0" y="27"/>
                      <a:pt x="0" y="2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7" y="0"/>
                      <a:pt x="39" y="1"/>
                      <a:pt x="39" y="3"/>
                    </a:cubicBezTo>
                    <a:cubicBezTo>
                      <a:pt x="39" y="26"/>
                      <a:pt x="39" y="26"/>
                      <a:pt x="39" y="26"/>
                    </a:cubicBezTo>
                    <a:cubicBezTo>
                      <a:pt x="39" y="27"/>
                      <a:pt x="37" y="29"/>
                      <a:pt x="36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" name="Freeform 22">
                <a:extLst>
                  <a:ext uri="{FF2B5EF4-FFF2-40B4-BE49-F238E27FC236}">
                    <a16:creationId xmlns:a16="http://schemas.microsoft.com/office/drawing/2014/main" id="{1443680A-30DC-45F4-A04F-0FFACD65C0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8472" y="3574196"/>
                <a:ext cx="99034" cy="74542"/>
              </a:xfrm>
              <a:custGeom>
                <a:avLst/>
                <a:gdLst>
                  <a:gd name="T0" fmla="*/ 36 w 39"/>
                  <a:gd name="T1" fmla="*/ 29 h 29"/>
                  <a:gd name="T2" fmla="*/ 3 w 39"/>
                  <a:gd name="T3" fmla="*/ 29 h 29"/>
                  <a:gd name="T4" fmla="*/ 0 w 39"/>
                  <a:gd name="T5" fmla="*/ 26 h 29"/>
                  <a:gd name="T6" fmla="*/ 0 w 39"/>
                  <a:gd name="T7" fmla="*/ 3 h 29"/>
                  <a:gd name="T8" fmla="*/ 3 w 39"/>
                  <a:gd name="T9" fmla="*/ 0 h 29"/>
                  <a:gd name="T10" fmla="*/ 36 w 39"/>
                  <a:gd name="T11" fmla="*/ 0 h 29"/>
                  <a:gd name="T12" fmla="*/ 39 w 39"/>
                  <a:gd name="T13" fmla="*/ 3 h 29"/>
                  <a:gd name="T14" fmla="*/ 39 w 39"/>
                  <a:gd name="T15" fmla="*/ 26 h 29"/>
                  <a:gd name="T16" fmla="*/ 36 w 39"/>
                  <a:gd name="T17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29">
                    <a:moveTo>
                      <a:pt x="36" y="29"/>
                    </a:moveTo>
                    <a:cubicBezTo>
                      <a:pt x="3" y="29"/>
                      <a:pt x="3" y="29"/>
                      <a:pt x="3" y="29"/>
                    </a:cubicBezTo>
                    <a:cubicBezTo>
                      <a:pt x="1" y="29"/>
                      <a:pt x="0" y="27"/>
                      <a:pt x="0" y="2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8" y="0"/>
                      <a:pt x="39" y="1"/>
                      <a:pt x="39" y="3"/>
                    </a:cubicBezTo>
                    <a:cubicBezTo>
                      <a:pt x="39" y="26"/>
                      <a:pt x="39" y="26"/>
                      <a:pt x="39" y="26"/>
                    </a:cubicBezTo>
                    <a:cubicBezTo>
                      <a:pt x="39" y="27"/>
                      <a:pt x="38" y="29"/>
                      <a:pt x="36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Oval 23">
                <a:extLst>
                  <a:ext uri="{FF2B5EF4-FFF2-40B4-BE49-F238E27FC236}">
                    <a16:creationId xmlns:a16="http://schemas.microsoft.com/office/drawing/2014/main" id="{D53AF16D-A30A-4C03-ADE8-FA21EB0770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3585" y="3574196"/>
                <a:ext cx="74542" cy="74542"/>
              </a:xfrm>
              <a:prstGeom prst="ellipse">
                <a:avLst/>
              </a:prstGeom>
              <a:solidFill>
                <a:srgbClr val="89D5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Freeform 24">
                <a:extLst>
                  <a:ext uri="{FF2B5EF4-FFF2-40B4-BE49-F238E27FC236}">
                    <a16:creationId xmlns:a16="http://schemas.microsoft.com/office/drawing/2014/main" id="{CC26515E-C1C7-4FCE-8CC9-F8E75840B2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3712" y="3584845"/>
                <a:ext cx="33011" cy="51114"/>
              </a:xfrm>
              <a:custGeom>
                <a:avLst/>
                <a:gdLst>
                  <a:gd name="T0" fmla="*/ 0 w 13"/>
                  <a:gd name="T1" fmla="*/ 6 h 20"/>
                  <a:gd name="T2" fmla="*/ 7 w 13"/>
                  <a:gd name="T3" fmla="*/ 0 h 20"/>
                  <a:gd name="T4" fmla="*/ 13 w 13"/>
                  <a:gd name="T5" fmla="*/ 6 h 20"/>
                  <a:gd name="T6" fmla="*/ 13 w 13"/>
                  <a:gd name="T7" fmla="*/ 14 h 20"/>
                  <a:gd name="T8" fmla="*/ 7 w 13"/>
                  <a:gd name="T9" fmla="*/ 20 h 20"/>
                  <a:gd name="T10" fmla="*/ 0 w 13"/>
                  <a:gd name="T11" fmla="*/ 14 h 20"/>
                  <a:gd name="T12" fmla="*/ 0 w 13"/>
                  <a:gd name="T13" fmla="*/ 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20">
                    <a:moveTo>
                      <a:pt x="0" y="6"/>
                    </a:moveTo>
                    <a:cubicBezTo>
                      <a:pt x="0" y="3"/>
                      <a:pt x="3" y="0"/>
                      <a:pt x="7" y="0"/>
                    </a:cubicBezTo>
                    <a:cubicBezTo>
                      <a:pt x="10" y="0"/>
                      <a:pt x="13" y="3"/>
                      <a:pt x="13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7"/>
                      <a:pt x="10" y="20"/>
                      <a:pt x="7" y="20"/>
                    </a:cubicBezTo>
                    <a:cubicBezTo>
                      <a:pt x="3" y="20"/>
                      <a:pt x="0" y="17"/>
                      <a:pt x="0" y="14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2BC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Freeform 25">
                <a:extLst>
                  <a:ext uri="{FF2B5EF4-FFF2-40B4-BE49-F238E27FC236}">
                    <a16:creationId xmlns:a16="http://schemas.microsoft.com/office/drawing/2014/main" id="{04059827-CE7E-4E0F-A5CE-DD8ACA5CCF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4411" y="3584845"/>
                <a:ext cx="30882" cy="51114"/>
              </a:xfrm>
              <a:custGeom>
                <a:avLst/>
                <a:gdLst>
                  <a:gd name="T0" fmla="*/ 0 w 12"/>
                  <a:gd name="T1" fmla="*/ 6 h 20"/>
                  <a:gd name="T2" fmla="*/ 6 w 12"/>
                  <a:gd name="T3" fmla="*/ 0 h 20"/>
                  <a:gd name="T4" fmla="*/ 12 w 12"/>
                  <a:gd name="T5" fmla="*/ 6 h 20"/>
                  <a:gd name="T6" fmla="*/ 12 w 12"/>
                  <a:gd name="T7" fmla="*/ 14 h 20"/>
                  <a:gd name="T8" fmla="*/ 6 w 12"/>
                  <a:gd name="T9" fmla="*/ 20 h 20"/>
                  <a:gd name="T10" fmla="*/ 0 w 12"/>
                  <a:gd name="T11" fmla="*/ 14 h 20"/>
                  <a:gd name="T12" fmla="*/ 0 w 12"/>
                  <a:gd name="T13" fmla="*/ 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20">
                    <a:moveTo>
                      <a:pt x="0" y="6"/>
                    </a:moveTo>
                    <a:cubicBezTo>
                      <a:pt x="0" y="3"/>
                      <a:pt x="3" y="0"/>
                      <a:pt x="6" y="0"/>
                    </a:cubicBezTo>
                    <a:cubicBezTo>
                      <a:pt x="9" y="0"/>
                      <a:pt x="12" y="3"/>
                      <a:pt x="12" y="6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7"/>
                      <a:pt x="9" y="20"/>
                      <a:pt x="6" y="20"/>
                    </a:cubicBezTo>
                    <a:cubicBezTo>
                      <a:pt x="3" y="20"/>
                      <a:pt x="0" y="17"/>
                      <a:pt x="0" y="14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2BC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E97416A-571C-492D-8070-91C745417080}"/>
                </a:ext>
              </a:extLst>
            </p:cNvPr>
            <p:cNvGrpSpPr/>
            <p:nvPr/>
          </p:nvGrpSpPr>
          <p:grpSpPr>
            <a:xfrm>
              <a:off x="2129046" y="1038017"/>
              <a:ext cx="1126800" cy="1126800"/>
              <a:chOff x="606843" y="3138081"/>
              <a:chExt cx="916863" cy="917928"/>
            </a:xfrm>
          </p:grpSpPr>
          <p:sp>
            <p:nvSpPr>
              <p:cNvPr id="19" name="AutoShape 27">
                <a:extLst>
                  <a:ext uri="{FF2B5EF4-FFF2-40B4-BE49-F238E27FC236}">
                    <a16:creationId xmlns:a16="http://schemas.microsoft.com/office/drawing/2014/main" id="{FCC2DC43-DCF2-4C4E-9FA8-55F75E63EC60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606843" y="3140211"/>
                <a:ext cx="916863" cy="9157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Oval 29">
                <a:extLst>
                  <a:ext uri="{FF2B5EF4-FFF2-40B4-BE49-F238E27FC236}">
                    <a16:creationId xmlns:a16="http://schemas.microsoft.com/office/drawing/2014/main" id="{841A5676-7F1E-42F1-A339-E9D14D7A32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843" y="3138081"/>
                <a:ext cx="916863" cy="915798"/>
              </a:xfrm>
              <a:prstGeom prst="ellipse">
                <a:avLst/>
              </a:prstGeom>
              <a:solidFill>
                <a:srgbClr val="585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30">
                <a:extLst>
                  <a:ext uri="{FF2B5EF4-FFF2-40B4-BE49-F238E27FC236}">
                    <a16:creationId xmlns:a16="http://schemas.microsoft.com/office/drawing/2014/main" id="{4AFA3AC3-A1A8-4A1D-A878-5335F25555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060" y="3486297"/>
                <a:ext cx="753936" cy="218301"/>
              </a:xfrm>
              <a:custGeom>
                <a:avLst/>
                <a:gdLst>
                  <a:gd name="T0" fmla="*/ 282 w 296"/>
                  <a:gd name="T1" fmla="*/ 86 h 86"/>
                  <a:gd name="T2" fmla="*/ 14 w 296"/>
                  <a:gd name="T3" fmla="*/ 86 h 86"/>
                  <a:gd name="T4" fmla="*/ 0 w 296"/>
                  <a:gd name="T5" fmla="*/ 72 h 86"/>
                  <a:gd name="T6" fmla="*/ 0 w 296"/>
                  <a:gd name="T7" fmla="*/ 14 h 86"/>
                  <a:gd name="T8" fmla="*/ 14 w 296"/>
                  <a:gd name="T9" fmla="*/ 0 h 86"/>
                  <a:gd name="T10" fmla="*/ 282 w 296"/>
                  <a:gd name="T11" fmla="*/ 0 h 86"/>
                  <a:gd name="T12" fmla="*/ 296 w 296"/>
                  <a:gd name="T13" fmla="*/ 14 h 86"/>
                  <a:gd name="T14" fmla="*/ 296 w 296"/>
                  <a:gd name="T15" fmla="*/ 72 h 86"/>
                  <a:gd name="T16" fmla="*/ 282 w 296"/>
                  <a:gd name="T17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6" h="86">
                    <a:moveTo>
                      <a:pt x="282" y="86"/>
                    </a:moveTo>
                    <a:cubicBezTo>
                      <a:pt x="14" y="86"/>
                      <a:pt x="14" y="86"/>
                      <a:pt x="14" y="86"/>
                    </a:cubicBezTo>
                    <a:cubicBezTo>
                      <a:pt x="6" y="86"/>
                      <a:pt x="0" y="80"/>
                      <a:pt x="0" y="72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7"/>
                      <a:pt x="6" y="0"/>
                      <a:pt x="14" y="0"/>
                    </a:cubicBezTo>
                    <a:cubicBezTo>
                      <a:pt x="282" y="0"/>
                      <a:pt x="282" y="0"/>
                      <a:pt x="282" y="0"/>
                    </a:cubicBezTo>
                    <a:cubicBezTo>
                      <a:pt x="290" y="0"/>
                      <a:pt x="296" y="7"/>
                      <a:pt x="296" y="14"/>
                    </a:cubicBezTo>
                    <a:cubicBezTo>
                      <a:pt x="296" y="72"/>
                      <a:pt x="296" y="72"/>
                      <a:pt x="296" y="72"/>
                    </a:cubicBezTo>
                    <a:cubicBezTo>
                      <a:pt x="296" y="80"/>
                      <a:pt x="290" y="86"/>
                      <a:pt x="282" y="8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" name="Freeform 31">
                <a:extLst>
                  <a:ext uri="{FF2B5EF4-FFF2-40B4-BE49-F238E27FC236}">
                    <a16:creationId xmlns:a16="http://schemas.microsoft.com/office/drawing/2014/main" id="{BCFEC503-BA0C-413C-826C-422CEC30C8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987" y="3559774"/>
                <a:ext cx="99034" cy="74542"/>
              </a:xfrm>
              <a:custGeom>
                <a:avLst/>
                <a:gdLst>
                  <a:gd name="T0" fmla="*/ 36 w 39"/>
                  <a:gd name="T1" fmla="*/ 29 h 29"/>
                  <a:gd name="T2" fmla="*/ 3 w 39"/>
                  <a:gd name="T3" fmla="*/ 29 h 29"/>
                  <a:gd name="T4" fmla="*/ 0 w 39"/>
                  <a:gd name="T5" fmla="*/ 26 h 29"/>
                  <a:gd name="T6" fmla="*/ 0 w 39"/>
                  <a:gd name="T7" fmla="*/ 3 h 29"/>
                  <a:gd name="T8" fmla="*/ 3 w 39"/>
                  <a:gd name="T9" fmla="*/ 0 h 29"/>
                  <a:gd name="T10" fmla="*/ 36 w 39"/>
                  <a:gd name="T11" fmla="*/ 0 h 29"/>
                  <a:gd name="T12" fmla="*/ 39 w 39"/>
                  <a:gd name="T13" fmla="*/ 3 h 29"/>
                  <a:gd name="T14" fmla="*/ 39 w 39"/>
                  <a:gd name="T15" fmla="*/ 26 h 29"/>
                  <a:gd name="T16" fmla="*/ 36 w 39"/>
                  <a:gd name="T17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29">
                    <a:moveTo>
                      <a:pt x="36" y="29"/>
                    </a:moveTo>
                    <a:cubicBezTo>
                      <a:pt x="3" y="29"/>
                      <a:pt x="3" y="29"/>
                      <a:pt x="3" y="29"/>
                    </a:cubicBezTo>
                    <a:cubicBezTo>
                      <a:pt x="1" y="29"/>
                      <a:pt x="0" y="27"/>
                      <a:pt x="0" y="2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7" y="0"/>
                      <a:pt x="39" y="1"/>
                      <a:pt x="39" y="3"/>
                    </a:cubicBezTo>
                    <a:cubicBezTo>
                      <a:pt x="39" y="26"/>
                      <a:pt x="39" y="26"/>
                      <a:pt x="39" y="26"/>
                    </a:cubicBezTo>
                    <a:cubicBezTo>
                      <a:pt x="39" y="27"/>
                      <a:pt x="37" y="29"/>
                      <a:pt x="36" y="29"/>
                    </a:cubicBezTo>
                    <a:close/>
                  </a:path>
                </a:pathLst>
              </a:custGeom>
              <a:solidFill>
                <a:srgbClr val="585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Freeform 32">
                <a:extLst>
                  <a:ext uri="{FF2B5EF4-FFF2-40B4-BE49-F238E27FC236}">
                    <a16:creationId xmlns:a16="http://schemas.microsoft.com/office/drawing/2014/main" id="{63F992F0-A96D-4A1E-99ED-C217C0E4FB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162" y="3559774"/>
                <a:ext cx="100099" cy="74542"/>
              </a:xfrm>
              <a:custGeom>
                <a:avLst/>
                <a:gdLst>
                  <a:gd name="T0" fmla="*/ 36 w 39"/>
                  <a:gd name="T1" fmla="*/ 29 h 29"/>
                  <a:gd name="T2" fmla="*/ 3 w 39"/>
                  <a:gd name="T3" fmla="*/ 29 h 29"/>
                  <a:gd name="T4" fmla="*/ 0 w 39"/>
                  <a:gd name="T5" fmla="*/ 26 h 29"/>
                  <a:gd name="T6" fmla="*/ 0 w 39"/>
                  <a:gd name="T7" fmla="*/ 3 h 29"/>
                  <a:gd name="T8" fmla="*/ 3 w 39"/>
                  <a:gd name="T9" fmla="*/ 0 h 29"/>
                  <a:gd name="T10" fmla="*/ 36 w 39"/>
                  <a:gd name="T11" fmla="*/ 0 h 29"/>
                  <a:gd name="T12" fmla="*/ 39 w 39"/>
                  <a:gd name="T13" fmla="*/ 3 h 29"/>
                  <a:gd name="T14" fmla="*/ 39 w 39"/>
                  <a:gd name="T15" fmla="*/ 26 h 29"/>
                  <a:gd name="T16" fmla="*/ 36 w 39"/>
                  <a:gd name="T17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29">
                    <a:moveTo>
                      <a:pt x="36" y="29"/>
                    </a:moveTo>
                    <a:cubicBezTo>
                      <a:pt x="3" y="29"/>
                      <a:pt x="3" y="29"/>
                      <a:pt x="3" y="29"/>
                    </a:cubicBezTo>
                    <a:cubicBezTo>
                      <a:pt x="1" y="29"/>
                      <a:pt x="0" y="27"/>
                      <a:pt x="0" y="2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7" y="0"/>
                      <a:pt x="39" y="1"/>
                      <a:pt x="39" y="3"/>
                    </a:cubicBezTo>
                    <a:cubicBezTo>
                      <a:pt x="39" y="26"/>
                      <a:pt x="39" y="26"/>
                      <a:pt x="39" y="26"/>
                    </a:cubicBezTo>
                    <a:cubicBezTo>
                      <a:pt x="39" y="27"/>
                      <a:pt x="37" y="29"/>
                      <a:pt x="36" y="29"/>
                    </a:cubicBezTo>
                    <a:close/>
                  </a:path>
                </a:pathLst>
              </a:custGeom>
              <a:solidFill>
                <a:srgbClr val="585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Freeform 33">
                <a:extLst>
                  <a:ext uri="{FF2B5EF4-FFF2-40B4-BE49-F238E27FC236}">
                    <a16:creationId xmlns:a16="http://schemas.microsoft.com/office/drawing/2014/main" id="{93D510BA-9F4D-46EB-8EB1-C3368518E0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2062" y="3559774"/>
                <a:ext cx="99034" cy="74542"/>
              </a:xfrm>
              <a:custGeom>
                <a:avLst/>
                <a:gdLst>
                  <a:gd name="T0" fmla="*/ 36 w 39"/>
                  <a:gd name="T1" fmla="*/ 29 h 29"/>
                  <a:gd name="T2" fmla="*/ 3 w 39"/>
                  <a:gd name="T3" fmla="*/ 29 h 29"/>
                  <a:gd name="T4" fmla="*/ 0 w 39"/>
                  <a:gd name="T5" fmla="*/ 26 h 29"/>
                  <a:gd name="T6" fmla="*/ 0 w 39"/>
                  <a:gd name="T7" fmla="*/ 3 h 29"/>
                  <a:gd name="T8" fmla="*/ 3 w 39"/>
                  <a:gd name="T9" fmla="*/ 0 h 29"/>
                  <a:gd name="T10" fmla="*/ 36 w 39"/>
                  <a:gd name="T11" fmla="*/ 0 h 29"/>
                  <a:gd name="T12" fmla="*/ 39 w 39"/>
                  <a:gd name="T13" fmla="*/ 3 h 29"/>
                  <a:gd name="T14" fmla="*/ 39 w 39"/>
                  <a:gd name="T15" fmla="*/ 26 h 29"/>
                  <a:gd name="T16" fmla="*/ 36 w 39"/>
                  <a:gd name="T17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29">
                    <a:moveTo>
                      <a:pt x="36" y="29"/>
                    </a:moveTo>
                    <a:cubicBezTo>
                      <a:pt x="3" y="29"/>
                      <a:pt x="3" y="29"/>
                      <a:pt x="3" y="29"/>
                    </a:cubicBezTo>
                    <a:cubicBezTo>
                      <a:pt x="1" y="29"/>
                      <a:pt x="0" y="27"/>
                      <a:pt x="0" y="2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8" y="0"/>
                      <a:pt x="39" y="1"/>
                      <a:pt x="39" y="3"/>
                    </a:cubicBezTo>
                    <a:cubicBezTo>
                      <a:pt x="39" y="26"/>
                      <a:pt x="39" y="26"/>
                      <a:pt x="39" y="26"/>
                    </a:cubicBezTo>
                    <a:cubicBezTo>
                      <a:pt x="39" y="27"/>
                      <a:pt x="38" y="29"/>
                      <a:pt x="36" y="29"/>
                    </a:cubicBezTo>
                    <a:close/>
                  </a:path>
                </a:pathLst>
              </a:custGeom>
              <a:solidFill>
                <a:srgbClr val="585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" name="Oval 34">
                <a:extLst>
                  <a:ext uri="{FF2B5EF4-FFF2-40B4-BE49-F238E27FC236}">
                    <a16:creationId xmlns:a16="http://schemas.microsoft.com/office/drawing/2014/main" id="{3B9AC39E-A806-47FE-B3A2-B260FE9BDF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6110" y="3559774"/>
                <a:ext cx="74542" cy="74542"/>
              </a:xfrm>
              <a:prstGeom prst="ellipse">
                <a:avLst/>
              </a:prstGeom>
              <a:solidFill>
                <a:srgbClr val="585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Freeform 35">
                <a:extLst>
                  <a:ext uri="{FF2B5EF4-FFF2-40B4-BE49-F238E27FC236}">
                    <a16:creationId xmlns:a16="http://schemas.microsoft.com/office/drawing/2014/main" id="{5B2ED058-ECD8-46EC-957A-F3CBC8F956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7302" y="3570423"/>
                <a:ext cx="33011" cy="51114"/>
              </a:xfrm>
              <a:custGeom>
                <a:avLst/>
                <a:gdLst>
                  <a:gd name="T0" fmla="*/ 0 w 13"/>
                  <a:gd name="T1" fmla="*/ 6 h 20"/>
                  <a:gd name="T2" fmla="*/ 7 w 13"/>
                  <a:gd name="T3" fmla="*/ 0 h 20"/>
                  <a:gd name="T4" fmla="*/ 13 w 13"/>
                  <a:gd name="T5" fmla="*/ 6 h 20"/>
                  <a:gd name="T6" fmla="*/ 13 w 13"/>
                  <a:gd name="T7" fmla="*/ 14 h 20"/>
                  <a:gd name="T8" fmla="*/ 7 w 13"/>
                  <a:gd name="T9" fmla="*/ 20 h 20"/>
                  <a:gd name="T10" fmla="*/ 0 w 13"/>
                  <a:gd name="T11" fmla="*/ 14 h 20"/>
                  <a:gd name="T12" fmla="*/ 0 w 13"/>
                  <a:gd name="T13" fmla="*/ 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20">
                    <a:moveTo>
                      <a:pt x="0" y="6"/>
                    </a:moveTo>
                    <a:cubicBezTo>
                      <a:pt x="0" y="3"/>
                      <a:pt x="3" y="0"/>
                      <a:pt x="7" y="0"/>
                    </a:cubicBezTo>
                    <a:cubicBezTo>
                      <a:pt x="10" y="0"/>
                      <a:pt x="13" y="3"/>
                      <a:pt x="13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7"/>
                      <a:pt x="10" y="20"/>
                      <a:pt x="7" y="20"/>
                    </a:cubicBezTo>
                    <a:cubicBezTo>
                      <a:pt x="3" y="20"/>
                      <a:pt x="0" y="17"/>
                      <a:pt x="0" y="14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585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36">
                <a:extLst>
                  <a:ext uri="{FF2B5EF4-FFF2-40B4-BE49-F238E27FC236}">
                    <a16:creationId xmlns:a16="http://schemas.microsoft.com/office/drawing/2014/main" id="{E7E2A995-2314-4BE2-8760-CB6D042F78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8001" y="3570423"/>
                <a:ext cx="30882" cy="51114"/>
              </a:xfrm>
              <a:custGeom>
                <a:avLst/>
                <a:gdLst>
                  <a:gd name="T0" fmla="*/ 0 w 12"/>
                  <a:gd name="T1" fmla="*/ 6 h 20"/>
                  <a:gd name="T2" fmla="*/ 6 w 12"/>
                  <a:gd name="T3" fmla="*/ 0 h 20"/>
                  <a:gd name="T4" fmla="*/ 12 w 12"/>
                  <a:gd name="T5" fmla="*/ 6 h 20"/>
                  <a:gd name="T6" fmla="*/ 12 w 12"/>
                  <a:gd name="T7" fmla="*/ 14 h 20"/>
                  <a:gd name="T8" fmla="*/ 6 w 12"/>
                  <a:gd name="T9" fmla="*/ 20 h 20"/>
                  <a:gd name="T10" fmla="*/ 0 w 12"/>
                  <a:gd name="T11" fmla="*/ 14 h 20"/>
                  <a:gd name="T12" fmla="*/ 0 w 12"/>
                  <a:gd name="T13" fmla="*/ 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20">
                    <a:moveTo>
                      <a:pt x="0" y="6"/>
                    </a:moveTo>
                    <a:cubicBezTo>
                      <a:pt x="0" y="3"/>
                      <a:pt x="3" y="0"/>
                      <a:pt x="6" y="0"/>
                    </a:cubicBezTo>
                    <a:cubicBezTo>
                      <a:pt x="9" y="0"/>
                      <a:pt x="12" y="3"/>
                      <a:pt x="12" y="6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7"/>
                      <a:pt x="9" y="20"/>
                      <a:pt x="6" y="20"/>
                    </a:cubicBezTo>
                    <a:cubicBezTo>
                      <a:pt x="3" y="20"/>
                      <a:pt x="0" y="17"/>
                      <a:pt x="0" y="14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585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8" name="Group 51">
              <a:extLst>
                <a:ext uri="{FF2B5EF4-FFF2-40B4-BE49-F238E27FC236}">
                  <a16:creationId xmlns:a16="http://schemas.microsoft.com/office/drawing/2014/main" id="{6FE7073F-5938-4A60-9C6D-D2606DB2048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641351" y="1038017"/>
              <a:ext cx="1126800" cy="1126800"/>
              <a:chOff x="1623" y="2023"/>
              <a:chExt cx="577" cy="577"/>
            </a:xfrm>
          </p:grpSpPr>
          <p:sp>
            <p:nvSpPr>
              <p:cNvPr id="29" name="AutoShape 50">
                <a:extLst>
                  <a:ext uri="{FF2B5EF4-FFF2-40B4-BE49-F238E27FC236}">
                    <a16:creationId xmlns:a16="http://schemas.microsoft.com/office/drawing/2014/main" id="{E36D5ED1-D500-4F13-A009-3045F5375C7B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1623" y="2023"/>
                <a:ext cx="577" cy="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Oval 52">
                <a:extLst>
                  <a:ext uri="{FF2B5EF4-FFF2-40B4-BE49-F238E27FC236}">
                    <a16:creationId xmlns:a16="http://schemas.microsoft.com/office/drawing/2014/main" id="{53CDD4F6-A534-4E1A-8DD9-E86901E32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3" y="2021"/>
                <a:ext cx="577" cy="577"/>
              </a:xfrm>
              <a:prstGeom prst="ellipse">
                <a:avLst/>
              </a:prstGeom>
              <a:solidFill>
                <a:srgbClr val="025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53">
                <a:extLst>
                  <a:ext uri="{FF2B5EF4-FFF2-40B4-BE49-F238E27FC236}">
                    <a16:creationId xmlns:a16="http://schemas.microsoft.com/office/drawing/2014/main" id="{D2031756-B60E-4493-A297-A67A2854BA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1" y="2247"/>
                <a:ext cx="529" cy="351"/>
              </a:xfrm>
              <a:custGeom>
                <a:avLst/>
                <a:gdLst>
                  <a:gd name="T0" fmla="*/ 330 w 330"/>
                  <a:gd name="T1" fmla="*/ 41 h 219"/>
                  <a:gd name="T2" fmla="*/ 289 w 330"/>
                  <a:gd name="T3" fmla="*/ 0 h 219"/>
                  <a:gd name="T4" fmla="*/ 0 w 330"/>
                  <a:gd name="T5" fmla="*/ 77 h 219"/>
                  <a:gd name="T6" fmla="*/ 143 w 330"/>
                  <a:gd name="T7" fmla="*/ 219 h 219"/>
                  <a:gd name="T8" fmla="*/ 150 w 330"/>
                  <a:gd name="T9" fmla="*/ 219 h 219"/>
                  <a:gd name="T10" fmla="*/ 330 w 330"/>
                  <a:gd name="T11" fmla="*/ 41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0" h="219">
                    <a:moveTo>
                      <a:pt x="330" y="41"/>
                    </a:moveTo>
                    <a:cubicBezTo>
                      <a:pt x="289" y="0"/>
                      <a:pt x="289" y="0"/>
                      <a:pt x="289" y="0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143" y="219"/>
                      <a:pt x="143" y="219"/>
                      <a:pt x="143" y="219"/>
                    </a:cubicBezTo>
                    <a:cubicBezTo>
                      <a:pt x="145" y="219"/>
                      <a:pt x="148" y="219"/>
                      <a:pt x="150" y="219"/>
                    </a:cubicBezTo>
                    <a:cubicBezTo>
                      <a:pt x="249" y="219"/>
                      <a:pt x="329" y="140"/>
                      <a:pt x="330" y="41"/>
                    </a:cubicBezTo>
                    <a:close/>
                  </a:path>
                </a:pathLst>
              </a:custGeom>
              <a:solidFill>
                <a:srgbClr val="0734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54">
                <a:extLst>
                  <a:ext uri="{FF2B5EF4-FFF2-40B4-BE49-F238E27FC236}">
                    <a16:creationId xmlns:a16="http://schemas.microsoft.com/office/drawing/2014/main" id="{E1684BE4-E2FC-4D61-A24A-FE04E4F319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6" y="2241"/>
                <a:ext cx="475" cy="138"/>
              </a:xfrm>
              <a:custGeom>
                <a:avLst/>
                <a:gdLst>
                  <a:gd name="T0" fmla="*/ 282 w 296"/>
                  <a:gd name="T1" fmla="*/ 86 h 86"/>
                  <a:gd name="T2" fmla="*/ 14 w 296"/>
                  <a:gd name="T3" fmla="*/ 86 h 86"/>
                  <a:gd name="T4" fmla="*/ 0 w 296"/>
                  <a:gd name="T5" fmla="*/ 72 h 86"/>
                  <a:gd name="T6" fmla="*/ 0 w 296"/>
                  <a:gd name="T7" fmla="*/ 14 h 86"/>
                  <a:gd name="T8" fmla="*/ 14 w 296"/>
                  <a:gd name="T9" fmla="*/ 0 h 86"/>
                  <a:gd name="T10" fmla="*/ 282 w 296"/>
                  <a:gd name="T11" fmla="*/ 0 h 86"/>
                  <a:gd name="T12" fmla="*/ 296 w 296"/>
                  <a:gd name="T13" fmla="*/ 14 h 86"/>
                  <a:gd name="T14" fmla="*/ 296 w 296"/>
                  <a:gd name="T15" fmla="*/ 72 h 86"/>
                  <a:gd name="T16" fmla="*/ 282 w 296"/>
                  <a:gd name="T17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6" h="86">
                    <a:moveTo>
                      <a:pt x="282" y="86"/>
                    </a:moveTo>
                    <a:cubicBezTo>
                      <a:pt x="14" y="86"/>
                      <a:pt x="14" y="86"/>
                      <a:pt x="14" y="86"/>
                    </a:cubicBezTo>
                    <a:cubicBezTo>
                      <a:pt x="6" y="86"/>
                      <a:pt x="0" y="80"/>
                      <a:pt x="0" y="72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7"/>
                      <a:pt x="6" y="0"/>
                      <a:pt x="14" y="0"/>
                    </a:cubicBezTo>
                    <a:cubicBezTo>
                      <a:pt x="282" y="0"/>
                      <a:pt x="282" y="0"/>
                      <a:pt x="282" y="0"/>
                    </a:cubicBezTo>
                    <a:cubicBezTo>
                      <a:pt x="290" y="0"/>
                      <a:pt x="296" y="7"/>
                      <a:pt x="296" y="14"/>
                    </a:cubicBezTo>
                    <a:cubicBezTo>
                      <a:pt x="296" y="72"/>
                      <a:pt x="296" y="72"/>
                      <a:pt x="296" y="72"/>
                    </a:cubicBezTo>
                    <a:cubicBezTo>
                      <a:pt x="296" y="80"/>
                      <a:pt x="290" y="86"/>
                      <a:pt x="282" y="8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55">
                <a:extLst>
                  <a:ext uri="{FF2B5EF4-FFF2-40B4-BE49-F238E27FC236}">
                    <a16:creationId xmlns:a16="http://schemas.microsoft.com/office/drawing/2014/main" id="{BC036847-658B-4F6F-96FE-A3DB2EF49A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9" y="2288"/>
                <a:ext cx="62" cy="46"/>
              </a:xfrm>
              <a:custGeom>
                <a:avLst/>
                <a:gdLst>
                  <a:gd name="T0" fmla="*/ 36 w 39"/>
                  <a:gd name="T1" fmla="*/ 29 h 29"/>
                  <a:gd name="T2" fmla="*/ 3 w 39"/>
                  <a:gd name="T3" fmla="*/ 29 h 29"/>
                  <a:gd name="T4" fmla="*/ 0 w 39"/>
                  <a:gd name="T5" fmla="*/ 26 h 29"/>
                  <a:gd name="T6" fmla="*/ 0 w 39"/>
                  <a:gd name="T7" fmla="*/ 3 h 29"/>
                  <a:gd name="T8" fmla="*/ 3 w 39"/>
                  <a:gd name="T9" fmla="*/ 0 h 29"/>
                  <a:gd name="T10" fmla="*/ 36 w 39"/>
                  <a:gd name="T11" fmla="*/ 0 h 29"/>
                  <a:gd name="T12" fmla="*/ 39 w 39"/>
                  <a:gd name="T13" fmla="*/ 3 h 29"/>
                  <a:gd name="T14" fmla="*/ 39 w 39"/>
                  <a:gd name="T15" fmla="*/ 26 h 29"/>
                  <a:gd name="T16" fmla="*/ 36 w 39"/>
                  <a:gd name="T17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29">
                    <a:moveTo>
                      <a:pt x="36" y="29"/>
                    </a:moveTo>
                    <a:cubicBezTo>
                      <a:pt x="3" y="29"/>
                      <a:pt x="3" y="29"/>
                      <a:pt x="3" y="29"/>
                    </a:cubicBezTo>
                    <a:cubicBezTo>
                      <a:pt x="1" y="29"/>
                      <a:pt x="0" y="27"/>
                      <a:pt x="0" y="2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7" y="0"/>
                      <a:pt x="39" y="1"/>
                      <a:pt x="39" y="3"/>
                    </a:cubicBezTo>
                    <a:cubicBezTo>
                      <a:pt x="39" y="26"/>
                      <a:pt x="39" y="26"/>
                      <a:pt x="39" y="26"/>
                    </a:cubicBezTo>
                    <a:cubicBezTo>
                      <a:pt x="39" y="27"/>
                      <a:pt x="37" y="29"/>
                      <a:pt x="36" y="29"/>
                    </a:cubicBezTo>
                    <a:close/>
                  </a:path>
                </a:pathLst>
              </a:custGeom>
              <a:solidFill>
                <a:srgbClr val="FBAB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56">
                <a:extLst>
                  <a:ext uri="{FF2B5EF4-FFF2-40B4-BE49-F238E27FC236}">
                    <a16:creationId xmlns:a16="http://schemas.microsoft.com/office/drawing/2014/main" id="{3BA3A7E7-634C-4933-A6E7-B7198BCB9D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4" y="2288"/>
                <a:ext cx="62" cy="46"/>
              </a:xfrm>
              <a:custGeom>
                <a:avLst/>
                <a:gdLst>
                  <a:gd name="T0" fmla="*/ 36 w 39"/>
                  <a:gd name="T1" fmla="*/ 29 h 29"/>
                  <a:gd name="T2" fmla="*/ 3 w 39"/>
                  <a:gd name="T3" fmla="*/ 29 h 29"/>
                  <a:gd name="T4" fmla="*/ 0 w 39"/>
                  <a:gd name="T5" fmla="*/ 26 h 29"/>
                  <a:gd name="T6" fmla="*/ 0 w 39"/>
                  <a:gd name="T7" fmla="*/ 3 h 29"/>
                  <a:gd name="T8" fmla="*/ 3 w 39"/>
                  <a:gd name="T9" fmla="*/ 0 h 29"/>
                  <a:gd name="T10" fmla="*/ 36 w 39"/>
                  <a:gd name="T11" fmla="*/ 0 h 29"/>
                  <a:gd name="T12" fmla="*/ 39 w 39"/>
                  <a:gd name="T13" fmla="*/ 3 h 29"/>
                  <a:gd name="T14" fmla="*/ 39 w 39"/>
                  <a:gd name="T15" fmla="*/ 26 h 29"/>
                  <a:gd name="T16" fmla="*/ 36 w 39"/>
                  <a:gd name="T17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29">
                    <a:moveTo>
                      <a:pt x="36" y="29"/>
                    </a:moveTo>
                    <a:cubicBezTo>
                      <a:pt x="3" y="29"/>
                      <a:pt x="3" y="29"/>
                      <a:pt x="3" y="29"/>
                    </a:cubicBezTo>
                    <a:cubicBezTo>
                      <a:pt x="1" y="29"/>
                      <a:pt x="0" y="27"/>
                      <a:pt x="0" y="2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7" y="0"/>
                      <a:pt x="39" y="1"/>
                      <a:pt x="39" y="3"/>
                    </a:cubicBezTo>
                    <a:cubicBezTo>
                      <a:pt x="39" y="26"/>
                      <a:pt x="39" y="26"/>
                      <a:pt x="39" y="26"/>
                    </a:cubicBezTo>
                    <a:cubicBezTo>
                      <a:pt x="39" y="27"/>
                      <a:pt x="37" y="29"/>
                      <a:pt x="36" y="29"/>
                    </a:cubicBezTo>
                    <a:close/>
                  </a:path>
                </a:pathLst>
              </a:custGeom>
              <a:solidFill>
                <a:srgbClr val="FBAB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Freeform 57">
                <a:extLst>
                  <a:ext uri="{FF2B5EF4-FFF2-40B4-BE49-F238E27FC236}">
                    <a16:creationId xmlns:a16="http://schemas.microsoft.com/office/drawing/2014/main" id="{476A588A-5381-4D2E-BE7D-66C11C3B4B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6" y="2288"/>
                <a:ext cx="63" cy="46"/>
              </a:xfrm>
              <a:custGeom>
                <a:avLst/>
                <a:gdLst>
                  <a:gd name="T0" fmla="*/ 36 w 39"/>
                  <a:gd name="T1" fmla="*/ 29 h 29"/>
                  <a:gd name="T2" fmla="*/ 3 w 39"/>
                  <a:gd name="T3" fmla="*/ 29 h 29"/>
                  <a:gd name="T4" fmla="*/ 0 w 39"/>
                  <a:gd name="T5" fmla="*/ 26 h 29"/>
                  <a:gd name="T6" fmla="*/ 0 w 39"/>
                  <a:gd name="T7" fmla="*/ 3 h 29"/>
                  <a:gd name="T8" fmla="*/ 3 w 39"/>
                  <a:gd name="T9" fmla="*/ 0 h 29"/>
                  <a:gd name="T10" fmla="*/ 36 w 39"/>
                  <a:gd name="T11" fmla="*/ 0 h 29"/>
                  <a:gd name="T12" fmla="*/ 39 w 39"/>
                  <a:gd name="T13" fmla="*/ 3 h 29"/>
                  <a:gd name="T14" fmla="*/ 39 w 39"/>
                  <a:gd name="T15" fmla="*/ 26 h 29"/>
                  <a:gd name="T16" fmla="*/ 36 w 39"/>
                  <a:gd name="T17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29">
                    <a:moveTo>
                      <a:pt x="36" y="29"/>
                    </a:moveTo>
                    <a:cubicBezTo>
                      <a:pt x="3" y="29"/>
                      <a:pt x="3" y="29"/>
                      <a:pt x="3" y="29"/>
                    </a:cubicBezTo>
                    <a:cubicBezTo>
                      <a:pt x="1" y="29"/>
                      <a:pt x="0" y="27"/>
                      <a:pt x="0" y="26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8" y="0"/>
                      <a:pt x="39" y="1"/>
                      <a:pt x="39" y="3"/>
                    </a:cubicBezTo>
                    <a:cubicBezTo>
                      <a:pt x="39" y="26"/>
                      <a:pt x="39" y="26"/>
                      <a:pt x="39" y="26"/>
                    </a:cubicBezTo>
                    <a:cubicBezTo>
                      <a:pt x="39" y="27"/>
                      <a:pt x="38" y="29"/>
                      <a:pt x="36" y="29"/>
                    </a:cubicBezTo>
                    <a:close/>
                  </a:path>
                </a:pathLst>
              </a:custGeom>
              <a:solidFill>
                <a:srgbClr val="FBAB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" name="Oval 58">
                <a:extLst>
                  <a:ext uri="{FF2B5EF4-FFF2-40B4-BE49-F238E27FC236}">
                    <a16:creationId xmlns:a16="http://schemas.microsoft.com/office/drawing/2014/main" id="{4AE4A8F1-BD93-47CD-96F2-7539867D1C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8" y="2288"/>
                <a:ext cx="47" cy="46"/>
              </a:xfrm>
              <a:prstGeom prst="ellipse">
                <a:avLst/>
              </a:prstGeom>
              <a:solidFill>
                <a:srgbClr val="70BF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" name="Freeform 59">
                <a:extLst>
                  <a:ext uri="{FF2B5EF4-FFF2-40B4-BE49-F238E27FC236}">
                    <a16:creationId xmlns:a16="http://schemas.microsoft.com/office/drawing/2014/main" id="{46B94D43-2918-437C-82A3-57BEBC3979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1" y="2294"/>
                <a:ext cx="21" cy="32"/>
              </a:xfrm>
              <a:custGeom>
                <a:avLst/>
                <a:gdLst>
                  <a:gd name="T0" fmla="*/ 0 w 13"/>
                  <a:gd name="T1" fmla="*/ 6 h 20"/>
                  <a:gd name="T2" fmla="*/ 7 w 13"/>
                  <a:gd name="T3" fmla="*/ 0 h 20"/>
                  <a:gd name="T4" fmla="*/ 13 w 13"/>
                  <a:gd name="T5" fmla="*/ 6 h 20"/>
                  <a:gd name="T6" fmla="*/ 13 w 13"/>
                  <a:gd name="T7" fmla="*/ 14 h 20"/>
                  <a:gd name="T8" fmla="*/ 7 w 13"/>
                  <a:gd name="T9" fmla="*/ 20 h 20"/>
                  <a:gd name="T10" fmla="*/ 0 w 13"/>
                  <a:gd name="T11" fmla="*/ 14 h 20"/>
                  <a:gd name="T12" fmla="*/ 0 w 13"/>
                  <a:gd name="T13" fmla="*/ 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20">
                    <a:moveTo>
                      <a:pt x="0" y="6"/>
                    </a:moveTo>
                    <a:cubicBezTo>
                      <a:pt x="0" y="3"/>
                      <a:pt x="3" y="0"/>
                      <a:pt x="7" y="0"/>
                    </a:cubicBezTo>
                    <a:cubicBezTo>
                      <a:pt x="10" y="0"/>
                      <a:pt x="13" y="3"/>
                      <a:pt x="13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7"/>
                      <a:pt x="10" y="20"/>
                      <a:pt x="7" y="20"/>
                    </a:cubicBezTo>
                    <a:cubicBezTo>
                      <a:pt x="3" y="20"/>
                      <a:pt x="0" y="17"/>
                      <a:pt x="0" y="14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25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" name="Freeform 60">
                <a:extLst>
                  <a:ext uri="{FF2B5EF4-FFF2-40B4-BE49-F238E27FC236}">
                    <a16:creationId xmlns:a16="http://schemas.microsoft.com/office/drawing/2014/main" id="{C96B309E-88F5-486A-9066-BDD95C8E52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9" y="2294"/>
                <a:ext cx="20" cy="32"/>
              </a:xfrm>
              <a:custGeom>
                <a:avLst/>
                <a:gdLst>
                  <a:gd name="T0" fmla="*/ 0 w 12"/>
                  <a:gd name="T1" fmla="*/ 6 h 20"/>
                  <a:gd name="T2" fmla="*/ 6 w 12"/>
                  <a:gd name="T3" fmla="*/ 0 h 20"/>
                  <a:gd name="T4" fmla="*/ 12 w 12"/>
                  <a:gd name="T5" fmla="*/ 6 h 20"/>
                  <a:gd name="T6" fmla="*/ 12 w 12"/>
                  <a:gd name="T7" fmla="*/ 14 h 20"/>
                  <a:gd name="T8" fmla="*/ 6 w 12"/>
                  <a:gd name="T9" fmla="*/ 20 h 20"/>
                  <a:gd name="T10" fmla="*/ 0 w 12"/>
                  <a:gd name="T11" fmla="*/ 14 h 20"/>
                  <a:gd name="T12" fmla="*/ 0 w 12"/>
                  <a:gd name="T13" fmla="*/ 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20">
                    <a:moveTo>
                      <a:pt x="0" y="6"/>
                    </a:moveTo>
                    <a:cubicBezTo>
                      <a:pt x="0" y="3"/>
                      <a:pt x="3" y="0"/>
                      <a:pt x="6" y="0"/>
                    </a:cubicBezTo>
                    <a:cubicBezTo>
                      <a:pt x="9" y="0"/>
                      <a:pt x="12" y="3"/>
                      <a:pt x="12" y="6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7"/>
                      <a:pt x="9" y="20"/>
                      <a:pt x="6" y="20"/>
                    </a:cubicBezTo>
                    <a:cubicBezTo>
                      <a:pt x="3" y="20"/>
                      <a:pt x="0" y="17"/>
                      <a:pt x="0" y="14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25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A5E2CCC-C09C-44DC-8C2A-3FC61BAD21C6}"/>
                </a:ext>
              </a:extLst>
            </p:cNvPr>
            <p:cNvSpPr/>
            <p:nvPr/>
          </p:nvSpPr>
          <p:spPr>
            <a:xfrm>
              <a:off x="291106" y="1038017"/>
              <a:ext cx="1127557" cy="11275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2"/>
                  </a:solidFill>
                </a:rPr>
                <a:t>Step 1: Request/Deploy VM</a:t>
              </a:r>
              <a:endParaRPr lang="en-SI" sz="1100" dirty="0">
                <a:solidFill>
                  <a:schemeClr val="bg2"/>
                </a:solidFill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3193C7D-FF40-44F5-9903-B67D1A09AF11}"/>
                </a:ext>
              </a:extLst>
            </p:cNvPr>
            <p:cNvSpPr/>
            <p:nvPr/>
          </p:nvSpPr>
          <p:spPr>
            <a:xfrm>
              <a:off x="5803412" y="1038017"/>
              <a:ext cx="1127557" cy="11275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2"/>
                  </a:solidFill>
                </a:rPr>
                <a:t>Step 2: Configure VM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90DEEC2-0A07-4BA7-83A9-C9DB88531842}"/>
                </a:ext>
              </a:extLst>
            </p:cNvPr>
            <p:cNvGrpSpPr/>
            <p:nvPr/>
          </p:nvGrpSpPr>
          <p:grpSpPr>
            <a:xfrm>
              <a:off x="1514330" y="1523558"/>
              <a:ext cx="533977" cy="230959"/>
              <a:chOff x="1864153" y="1048947"/>
              <a:chExt cx="907322" cy="392440"/>
            </a:xfrm>
          </p:grpSpPr>
          <p:sp>
            <p:nvSpPr>
              <p:cNvPr id="40" name="Freeform 123">
                <a:extLst>
                  <a:ext uri="{FF2B5EF4-FFF2-40B4-BE49-F238E27FC236}">
                    <a16:creationId xmlns:a16="http://schemas.microsoft.com/office/drawing/2014/main" id="{DF7E5709-D660-4D96-97CC-580EB9A4E6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4153" y="1182202"/>
                <a:ext cx="755578" cy="125930"/>
              </a:xfrm>
              <a:custGeom>
                <a:avLst/>
                <a:gdLst>
                  <a:gd name="T0" fmla="*/ 179 w 2166"/>
                  <a:gd name="T1" fmla="*/ 361 h 361"/>
                  <a:gd name="T2" fmla="*/ 1985 w 2166"/>
                  <a:gd name="T3" fmla="*/ 361 h 361"/>
                  <a:gd name="T4" fmla="*/ 2166 w 2166"/>
                  <a:gd name="T5" fmla="*/ 179 h 361"/>
                  <a:gd name="T6" fmla="*/ 1987 w 2166"/>
                  <a:gd name="T7" fmla="*/ 0 h 361"/>
                  <a:gd name="T8" fmla="*/ 181 w 2166"/>
                  <a:gd name="T9" fmla="*/ 0 h 361"/>
                  <a:gd name="T10" fmla="*/ 143 w 2166"/>
                  <a:gd name="T11" fmla="*/ 2 h 361"/>
                  <a:gd name="T12" fmla="*/ 78 w 2166"/>
                  <a:gd name="T13" fmla="*/ 29 h 361"/>
                  <a:gd name="T14" fmla="*/ 29 w 2166"/>
                  <a:gd name="T15" fmla="*/ 80 h 361"/>
                  <a:gd name="T16" fmla="*/ 2 w 2166"/>
                  <a:gd name="T17" fmla="*/ 143 h 361"/>
                  <a:gd name="T18" fmla="*/ 0 w 2166"/>
                  <a:gd name="T19" fmla="*/ 181 h 361"/>
                  <a:gd name="T20" fmla="*/ 0 w 2166"/>
                  <a:gd name="T21" fmla="*/ 202 h 361"/>
                  <a:gd name="T22" fmla="*/ 10 w 2166"/>
                  <a:gd name="T23" fmla="*/ 245 h 361"/>
                  <a:gd name="T24" fmla="*/ 42 w 2166"/>
                  <a:gd name="T25" fmla="*/ 299 h 361"/>
                  <a:gd name="T26" fmla="*/ 74 w 2166"/>
                  <a:gd name="T27" fmla="*/ 327 h 361"/>
                  <a:gd name="T28" fmla="*/ 97 w 2166"/>
                  <a:gd name="T29" fmla="*/ 342 h 361"/>
                  <a:gd name="T30" fmla="*/ 150 w 2166"/>
                  <a:gd name="T31" fmla="*/ 358 h 361"/>
                  <a:gd name="T32" fmla="*/ 179 w 2166"/>
                  <a:gd name="T33" fmla="*/ 361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66" h="361">
                    <a:moveTo>
                      <a:pt x="179" y="361"/>
                    </a:moveTo>
                    <a:lnTo>
                      <a:pt x="1985" y="361"/>
                    </a:lnTo>
                    <a:lnTo>
                      <a:pt x="2166" y="179"/>
                    </a:lnTo>
                    <a:lnTo>
                      <a:pt x="1987" y="0"/>
                    </a:lnTo>
                    <a:lnTo>
                      <a:pt x="181" y="0"/>
                    </a:lnTo>
                    <a:lnTo>
                      <a:pt x="143" y="2"/>
                    </a:lnTo>
                    <a:lnTo>
                      <a:pt x="78" y="29"/>
                    </a:lnTo>
                    <a:lnTo>
                      <a:pt x="29" y="80"/>
                    </a:lnTo>
                    <a:lnTo>
                      <a:pt x="2" y="143"/>
                    </a:lnTo>
                    <a:lnTo>
                      <a:pt x="0" y="181"/>
                    </a:lnTo>
                    <a:lnTo>
                      <a:pt x="0" y="202"/>
                    </a:lnTo>
                    <a:lnTo>
                      <a:pt x="10" y="245"/>
                    </a:lnTo>
                    <a:lnTo>
                      <a:pt x="42" y="299"/>
                    </a:lnTo>
                    <a:lnTo>
                      <a:pt x="74" y="327"/>
                    </a:lnTo>
                    <a:lnTo>
                      <a:pt x="97" y="342"/>
                    </a:lnTo>
                    <a:lnTo>
                      <a:pt x="150" y="358"/>
                    </a:lnTo>
                    <a:lnTo>
                      <a:pt x="179" y="361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9E180D59-2956-4A5B-9E88-ED2EDC7506E5}"/>
                  </a:ext>
                </a:extLst>
              </p:cNvPr>
              <p:cNvGrpSpPr/>
              <p:nvPr/>
            </p:nvGrpSpPr>
            <p:grpSpPr>
              <a:xfrm>
                <a:off x="2512987" y="1048947"/>
                <a:ext cx="258488" cy="392440"/>
                <a:chOff x="3350649" y="1200355"/>
                <a:chExt cx="344650" cy="523253"/>
              </a:xfrm>
            </p:grpSpPr>
            <p:sp>
              <p:nvSpPr>
                <p:cNvPr id="42" name="Freeform 124">
                  <a:extLst>
                    <a:ext uri="{FF2B5EF4-FFF2-40B4-BE49-F238E27FC236}">
                      <a16:creationId xmlns:a16="http://schemas.microsoft.com/office/drawing/2014/main" id="{2B27764C-EB82-4572-BD79-6052B3D402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50649" y="1523144"/>
                  <a:ext cx="318138" cy="200464"/>
                </a:xfrm>
                <a:custGeom>
                  <a:avLst/>
                  <a:gdLst>
                    <a:gd name="T0" fmla="*/ 177 w 684"/>
                    <a:gd name="T1" fmla="*/ 431 h 431"/>
                    <a:gd name="T2" fmla="*/ 213 w 684"/>
                    <a:gd name="T3" fmla="*/ 428 h 431"/>
                    <a:gd name="T4" fmla="*/ 279 w 684"/>
                    <a:gd name="T5" fmla="*/ 403 h 431"/>
                    <a:gd name="T6" fmla="*/ 306 w 684"/>
                    <a:gd name="T7" fmla="*/ 378 h 431"/>
                    <a:gd name="T8" fmla="*/ 684 w 684"/>
                    <a:gd name="T9" fmla="*/ 0 h 431"/>
                    <a:gd name="T10" fmla="*/ 653 w 684"/>
                    <a:gd name="T11" fmla="*/ 25 h 431"/>
                    <a:gd name="T12" fmla="*/ 619 w 684"/>
                    <a:gd name="T13" fmla="*/ 38 h 431"/>
                    <a:gd name="T14" fmla="*/ 591 w 684"/>
                    <a:gd name="T15" fmla="*/ 46 h 431"/>
                    <a:gd name="T16" fmla="*/ 562 w 684"/>
                    <a:gd name="T17" fmla="*/ 49 h 431"/>
                    <a:gd name="T18" fmla="*/ 125 w 684"/>
                    <a:gd name="T19" fmla="*/ 49 h 431"/>
                    <a:gd name="T20" fmla="*/ 125 w 684"/>
                    <a:gd name="T21" fmla="*/ 49 h 431"/>
                    <a:gd name="T22" fmla="*/ 127 w 684"/>
                    <a:gd name="T23" fmla="*/ 49 h 431"/>
                    <a:gd name="T24" fmla="*/ 51 w 684"/>
                    <a:gd name="T25" fmla="*/ 125 h 431"/>
                    <a:gd name="T26" fmla="*/ 28 w 684"/>
                    <a:gd name="T27" fmla="*/ 152 h 431"/>
                    <a:gd name="T28" fmla="*/ 0 w 684"/>
                    <a:gd name="T29" fmla="*/ 217 h 431"/>
                    <a:gd name="T30" fmla="*/ 0 w 684"/>
                    <a:gd name="T31" fmla="*/ 287 h 431"/>
                    <a:gd name="T32" fmla="*/ 28 w 684"/>
                    <a:gd name="T33" fmla="*/ 350 h 431"/>
                    <a:gd name="T34" fmla="*/ 51 w 684"/>
                    <a:gd name="T35" fmla="*/ 380 h 431"/>
                    <a:gd name="T36" fmla="*/ 53 w 684"/>
                    <a:gd name="T37" fmla="*/ 380 h 431"/>
                    <a:gd name="T38" fmla="*/ 55 w 684"/>
                    <a:gd name="T39" fmla="*/ 382 h 431"/>
                    <a:gd name="T40" fmla="*/ 82 w 684"/>
                    <a:gd name="T41" fmla="*/ 405 h 431"/>
                    <a:gd name="T42" fmla="*/ 146 w 684"/>
                    <a:gd name="T43" fmla="*/ 428 h 431"/>
                    <a:gd name="T44" fmla="*/ 177 w 684"/>
                    <a:gd name="T45" fmla="*/ 431 h 4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84" h="431">
                      <a:moveTo>
                        <a:pt x="177" y="431"/>
                      </a:moveTo>
                      <a:lnTo>
                        <a:pt x="213" y="428"/>
                      </a:lnTo>
                      <a:lnTo>
                        <a:pt x="279" y="403"/>
                      </a:lnTo>
                      <a:lnTo>
                        <a:pt x="306" y="378"/>
                      </a:lnTo>
                      <a:lnTo>
                        <a:pt x="684" y="0"/>
                      </a:lnTo>
                      <a:lnTo>
                        <a:pt x="653" y="25"/>
                      </a:lnTo>
                      <a:lnTo>
                        <a:pt x="619" y="38"/>
                      </a:lnTo>
                      <a:lnTo>
                        <a:pt x="591" y="46"/>
                      </a:lnTo>
                      <a:lnTo>
                        <a:pt x="562" y="49"/>
                      </a:lnTo>
                      <a:lnTo>
                        <a:pt x="125" y="49"/>
                      </a:lnTo>
                      <a:lnTo>
                        <a:pt x="125" y="49"/>
                      </a:lnTo>
                      <a:lnTo>
                        <a:pt x="127" y="49"/>
                      </a:lnTo>
                      <a:lnTo>
                        <a:pt x="51" y="125"/>
                      </a:lnTo>
                      <a:lnTo>
                        <a:pt x="28" y="152"/>
                      </a:lnTo>
                      <a:lnTo>
                        <a:pt x="0" y="217"/>
                      </a:lnTo>
                      <a:lnTo>
                        <a:pt x="0" y="287"/>
                      </a:lnTo>
                      <a:lnTo>
                        <a:pt x="28" y="350"/>
                      </a:lnTo>
                      <a:lnTo>
                        <a:pt x="51" y="380"/>
                      </a:lnTo>
                      <a:lnTo>
                        <a:pt x="53" y="380"/>
                      </a:lnTo>
                      <a:lnTo>
                        <a:pt x="55" y="382"/>
                      </a:lnTo>
                      <a:lnTo>
                        <a:pt x="82" y="405"/>
                      </a:lnTo>
                      <a:lnTo>
                        <a:pt x="146" y="428"/>
                      </a:lnTo>
                      <a:lnTo>
                        <a:pt x="177" y="431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Freeform 125">
                  <a:extLst>
                    <a:ext uri="{FF2B5EF4-FFF2-40B4-BE49-F238E27FC236}">
                      <a16:creationId xmlns:a16="http://schemas.microsoft.com/office/drawing/2014/main" id="{BD685A03-C812-47E3-96B9-08DDAD24E0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08789" y="1461284"/>
                  <a:ext cx="229766" cy="84651"/>
                </a:xfrm>
                <a:custGeom>
                  <a:avLst/>
                  <a:gdLst>
                    <a:gd name="T0" fmla="*/ 0 w 494"/>
                    <a:gd name="T1" fmla="*/ 182 h 182"/>
                    <a:gd name="T2" fmla="*/ 437 w 494"/>
                    <a:gd name="T3" fmla="*/ 182 h 182"/>
                    <a:gd name="T4" fmla="*/ 466 w 494"/>
                    <a:gd name="T5" fmla="*/ 179 h 182"/>
                    <a:gd name="T6" fmla="*/ 494 w 494"/>
                    <a:gd name="T7" fmla="*/ 171 h 182"/>
                    <a:gd name="T8" fmla="*/ 464 w 494"/>
                    <a:gd name="T9" fmla="*/ 179 h 182"/>
                    <a:gd name="T10" fmla="*/ 437 w 494"/>
                    <a:gd name="T11" fmla="*/ 182 h 182"/>
                    <a:gd name="T12" fmla="*/ 401 w 494"/>
                    <a:gd name="T13" fmla="*/ 179 h 182"/>
                    <a:gd name="T14" fmla="*/ 335 w 494"/>
                    <a:gd name="T15" fmla="*/ 152 h 182"/>
                    <a:gd name="T16" fmla="*/ 308 w 494"/>
                    <a:gd name="T17" fmla="*/ 129 h 182"/>
                    <a:gd name="T18" fmla="*/ 181 w 494"/>
                    <a:gd name="T19" fmla="*/ 0 h 182"/>
                    <a:gd name="T20" fmla="*/ 0 w 494"/>
                    <a:gd name="T21" fmla="*/ 182 h 182"/>
                    <a:gd name="T22" fmla="*/ 0 w 494"/>
                    <a:gd name="T23" fmla="*/ 182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94" h="182">
                      <a:moveTo>
                        <a:pt x="0" y="182"/>
                      </a:moveTo>
                      <a:lnTo>
                        <a:pt x="437" y="182"/>
                      </a:lnTo>
                      <a:lnTo>
                        <a:pt x="466" y="179"/>
                      </a:lnTo>
                      <a:lnTo>
                        <a:pt x="494" y="171"/>
                      </a:lnTo>
                      <a:lnTo>
                        <a:pt x="464" y="179"/>
                      </a:lnTo>
                      <a:lnTo>
                        <a:pt x="437" y="182"/>
                      </a:lnTo>
                      <a:lnTo>
                        <a:pt x="401" y="179"/>
                      </a:lnTo>
                      <a:lnTo>
                        <a:pt x="335" y="152"/>
                      </a:lnTo>
                      <a:lnTo>
                        <a:pt x="308" y="129"/>
                      </a:lnTo>
                      <a:lnTo>
                        <a:pt x="181" y="0"/>
                      </a:lnTo>
                      <a:lnTo>
                        <a:pt x="0" y="182"/>
                      </a:lnTo>
                      <a:lnTo>
                        <a:pt x="0" y="182"/>
                      </a:ln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" name="Freeform 126">
                  <a:extLst>
                    <a:ext uri="{FF2B5EF4-FFF2-40B4-BE49-F238E27FC236}">
                      <a16:creationId xmlns:a16="http://schemas.microsoft.com/office/drawing/2014/main" id="{C6D004B8-77DA-4539-ADC9-9821C90A71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50649" y="1200355"/>
                  <a:ext cx="318138" cy="199069"/>
                </a:xfrm>
                <a:custGeom>
                  <a:avLst/>
                  <a:gdLst>
                    <a:gd name="T0" fmla="*/ 684 w 684"/>
                    <a:gd name="T1" fmla="*/ 428 h 428"/>
                    <a:gd name="T2" fmla="*/ 306 w 684"/>
                    <a:gd name="T3" fmla="*/ 51 h 428"/>
                    <a:gd name="T4" fmla="*/ 296 w 684"/>
                    <a:gd name="T5" fmla="*/ 42 h 428"/>
                    <a:gd name="T6" fmla="*/ 285 w 684"/>
                    <a:gd name="T7" fmla="*/ 34 h 428"/>
                    <a:gd name="T8" fmla="*/ 262 w 684"/>
                    <a:gd name="T9" fmla="*/ 19 h 428"/>
                    <a:gd name="T10" fmla="*/ 207 w 684"/>
                    <a:gd name="T11" fmla="*/ 0 h 428"/>
                    <a:gd name="T12" fmla="*/ 180 w 684"/>
                    <a:gd name="T13" fmla="*/ 0 h 428"/>
                    <a:gd name="T14" fmla="*/ 144 w 684"/>
                    <a:gd name="T15" fmla="*/ 2 h 428"/>
                    <a:gd name="T16" fmla="*/ 80 w 684"/>
                    <a:gd name="T17" fmla="*/ 27 h 428"/>
                    <a:gd name="T18" fmla="*/ 51 w 684"/>
                    <a:gd name="T19" fmla="*/ 53 h 428"/>
                    <a:gd name="T20" fmla="*/ 28 w 684"/>
                    <a:gd name="T21" fmla="*/ 80 h 428"/>
                    <a:gd name="T22" fmla="*/ 0 w 684"/>
                    <a:gd name="T23" fmla="*/ 145 h 428"/>
                    <a:gd name="T24" fmla="*/ 0 w 684"/>
                    <a:gd name="T25" fmla="*/ 215 h 428"/>
                    <a:gd name="T26" fmla="*/ 28 w 684"/>
                    <a:gd name="T27" fmla="*/ 281 h 428"/>
                    <a:gd name="T28" fmla="*/ 51 w 684"/>
                    <a:gd name="T29" fmla="*/ 308 h 428"/>
                    <a:gd name="T30" fmla="*/ 125 w 684"/>
                    <a:gd name="T31" fmla="*/ 382 h 428"/>
                    <a:gd name="T32" fmla="*/ 562 w 684"/>
                    <a:gd name="T33" fmla="*/ 382 h 428"/>
                    <a:gd name="T34" fmla="*/ 562 w 684"/>
                    <a:gd name="T35" fmla="*/ 382 h 428"/>
                    <a:gd name="T36" fmla="*/ 562 w 684"/>
                    <a:gd name="T37" fmla="*/ 382 h 428"/>
                    <a:gd name="T38" fmla="*/ 593 w 684"/>
                    <a:gd name="T39" fmla="*/ 384 h 428"/>
                    <a:gd name="T40" fmla="*/ 657 w 684"/>
                    <a:gd name="T41" fmla="*/ 407 h 428"/>
                    <a:gd name="T42" fmla="*/ 684 w 684"/>
                    <a:gd name="T43" fmla="*/ 428 h 4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684" h="428">
                      <a:moveTo>
                        <a:pt x="684" y="428"/>
                      </a:moveTo>
                      <a:lnTo>
                        <a:pt x="306" y="51"/>
                      </a:lnTo>
                      <a:lnTo>
                        <a:pt x="296" y="42"/>
                      </a:lnTo>
                      <a:lnTo>
                        <a:pt x="285" y="34"/>
                      </a:lnTo>
                      <a:lnTo>
                        <a:pt x="262" y="19"/>
                      </a:lnTo>
                      <a:lnTo>
                        <a:pt x="207" y="0"/>
                      </a:lnTo>
                      <a:lnTo>
                        <a:pt x="180" y="0"/>
                      </a:lnTo>
                      <a:lnTo>
                        <a:pt x="144" y="2"/>
                      </a:lnTo>
                      <a:lnTo>
                        <a:pt x="80" y="27"/>
                      </a:lnTo>
                      <a:lnTo>
                        <a:pt x="51" y="53"/>
                      </a:lnTo>
                      <a:lnTo>
                        <a:pt x="28" y="80"/>
                      </a:lnTo>
                      <a:lnTo>
                        <a:pt x="0" y="145"/>
                      </a:lnTo>
                      <a:lnTo>
                        <a:pt x="0" y="215"/>
                      </a:lnTo>
                      <a:lnTo>
                        <a:pt x="28" y="281"/>
                      </a:lnTo>
                      <a:lnTo>
                        <a:pt x="51" y="308"/>
                      </a:lnTo>
                      <a:lnTo>
                        <a:pt x="125" y="382"/>
                      </a:lnTo>
                      <a:lnTo>
                        <a:pt x="562" y="382"/>
                      </a:lnTo>
                      <a:lnTo>
                        <a:pt x="562" y="382"/>
                      </a:lnTo>
                      <a:lnTo>
                        <a:pt x="562" y="382"/>
                      </a:lnTo>
                      <a:lnTo>
                        <a:pt x="593" y="384"/>
                      </a:lnTo>
                      <a:lnTo>
                        <a:pt x="657" y="407"/>
                      </a:lnTo>
                      <a:lnTo>
                        <a:pt x="684" y="428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Freeform 127">
                  <a:extLst>
                    <a:ext uri="{FF2B5EF4-FFF2-40B4-BE49-F238E27FC236}">
                      <a16:creationId xmlns:a16="http://schemas.microsoft.com/office/drawing/2014/main" id="{CFC7C878-35E9-402D-BC84-CB46BFC352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08789" y="1378029"/>
                  <a:ext cx="203255" cy="83256"/>
                </a:xfrm>
                <a:custGeom>
                  <a:avLst/>
                  <a:gdLst>
                    <a:gd name="T0" fmla="*/ 181 w 437"/>
                    <a:gd name="T1" fmla="*/ 179 h 179"/>
                    <a:gd name="T2" fmla="*/ 308 w 437"/>
                    <a:gd name="T3" fmla="*/ 53 h 179"/>
                    <a:gd name="T4" fmla="*/ 335 w 437"/>
                    <a:gd name="T5" fmla="*/ 27 h 179"/>
                    <a:gd name="T6" fmla="*/ 401 w 437"/>
                    <a:gd name="T7" fmla="*/ 2 h 179"/>
                    <a:gd name="T8" fmla="*/ 437 w 437"/>
                    <a:gd name="T9" fmla="*/ 0 h 179"/>
                    <a:gd name="T10" fmla="*/ 437 w 437"/>
                    <a:gd name="T11" fmla="*/ 0 h 179"/>
                    <a:gd name="T12" fmla="*/ 0 w 437"/>
                    <a:gd name="T13" fmla="*/ 0 h 179"/>
                    <a:gd name="T14" fmla="*/ 2 w 437"/>
                    <a:gd name="T15" fmla="*/ 0 h 179"/>
                    <a:gd name="T16" fmla="*/ 2 w 437"/>
                    <a:gd name="T17" fmla="*/ 0 h 179"/>
                    <a:gd name="T18" fmla="*/ 181 w 437"/>
                    <a:gd name="T19" fmla="*/ 179 h 179"/>
                    <a:gd name="T20" fmla="*/ 181 w 437"/>
                    <a:gd name="T21" fmla="*/ 179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37" h="179">
                      <a:moveTo>
                        <a:pt x="181" y="179"/>
                      </a:moveTo>
                      <a:lnTo>
                        <a:pt x="308" y="53"/>
                      </a:lnTo>
                      <a:lnTo>
                        <a:pt x="335" y="27"/>
                      </a:lnTo>
                      <a:lnTo>
                        <a:pt x="401" y="2"/>
                      </a:lnTo>
                      <a:lnTo>
                        <a:pt x="437" y="0"/>
                      </a:lnTo>
                      <a:lnTo>
                        <a:pt x="437" y="0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81" y="179"/>
                      </a:lnTo>
                      <a:lnTo>
                        <a:pt x="181" y="179"/>
                      </a:ln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Freeform 129">
                  <a:extLst>
                    <a:ext uri="{FF2B5EF4-FFF2-40B4-BE49-F238E27FC236}">
                      <a16:creationId xmlns:a16="http://schemas.microsoft.com/office/drawing/2014/main" id="{F848D59B-7632-45F9-90A7-C2ACD37C8D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2974" y="1378029"/>
                  <a:ext cx="202325" cy="167906"/>
                </a:xfrm>
                <a:custGeom>
                  <a:avLst/>
                  <a:gdLst>
                    <a:gd name="T0" fmla="*/ 127 w 435"/>
                    <a:gd name="T1" fmla="*/ 308 h 361"/>
                    <a:gd name="T2" fmla="*/ 154 w 435"/>
                    <a:gd name="T3" fmla="*/ 331 h 361"/>
                    <a:gd name="T4" fmla="*/ 220 w 435"/>
                    <a:gd name="T5" fmla="*/ 358 h 361"/>
                    <a:gd name="T6" fmla="*/ 256 w 435"/>
                    <a:gd name="T7" fmla="*/ 361 h 361"/>
                    <a:gd name="T8" fmla="*/ 283 w 435"/>
                    <a:gd name="T9" fmla="*/ 358 h 361"/>
                    <a:gd name="T10" fmla="*/ 313 w 435"/>
                    <a:gd name="T11" fmla="*/ 350 h 361"/>
                    <a:gd name="T12" fmla="*/ 319 w 435"/>
                    <a:gd name="T13" fmla="*/ 348 h 361"/>
                    <a:gd name="T14" fmla="*/ 325 w 435"/>
                    <a:gd name="T15" fmla="*/ 346 h 361"/>
                    <a:gd name="T16" fmla="*/ 330 w 435"/>
                    <a:gd name="T17" fmla="*/ 344 h 361"/>
                    <a:gd name="T18" fmla="*/ 334 w 435"/>
                    <a:gd name="T19" fmla="*/ 342 h 361"/>
                    <a:gd name="T20" fmla="*/ 336 w 435"/>
                    <a:gd name="T21" fmla="*/ 342 h 361"/>
                    <a:gd name="T22" fmla="*/ 336 w 435"/>
                    <a:gd name="T23" fmla="*/ 340 h 361"/>
                    <a:gd name="T24" fmla="*/ 359 w 435"/>
                    <a:gd name="T25" fmla="*/ 329 h 361"/>
                    <a:gd name="T26" fmla="*/ 378 w 435"/>
                    <a:gd name="T27" fmla="*/ 312 h 361"/>
                    <a:gd name="T28" fmla="*/ 382 w 435"/>
                    <a:gd name="T29" fmla="*/ 308 h 361"/>
                    <a:gd name="T30" fmla="*/ 399 w 435"/>
                    <a:gd name="T31" fmla="*/ 289 h 361"/>
                    <a:gd name="T32" fmla="*/ 423 w 435"/>
                    <a:gd name="T33" fmla="*/ 249 h 361"/>
                    <a:gd name="T34" fmla="*/ 429 w 435"/>
                    <a:gd name="T35" fmla="*/ 226 h 361"/>
                    <a:gd name="T36" fmla="*/ 431 w 435"/>
                    <a:gd name="T37" fmla="*/ 219 h 361"/>
                    <a:gd name="T38" fmla="*/ 433 w 435"/>
                    <a:gd name="T39" fmla="*/ 215 h 361"/>
                    <a:gd name="T40" fmla="*/ 435 w 435"/>
                    <a:gd name="T41" fmla="*/ 196 h 361"/>
                    <a:gd name="T42" fmla="*/ 435 w 435"/>
                    <a:gd name="T43" fmla="*/ 179 h 361"/>
                    <a:gd name="T44" fmla="*/ 435 w 435"/>
                    <a:gd name="T45" fmla="*/ 175 h 361"/>
                    <a:gd name="T46" fmla="*/ 435 w 435"/>
                    <a:gd name="T47" fmla="*/ 171 h 361"/>
                    <a:gd name="T48" fmla="*/ 435 w 435"/>
                    <a:gd name="T49" fmla="*/ 171 h 361"/>
                    <a:gd name="T50" fmla="*/ 435 w 435"/>
                    <a:gd name="T51" fmla="*/ 169 h 361"/>
                    <a:gd name="T52" fmla="*/ 435 w 435"/>
                    <a:gd name="T53" fmla="*/ 169 h 361"/>
                    <a:gd name="T54" fmla="*/ 435 w 435"/>
                    <a:gd name="T55" fmla="*/ 169 h 361"/>
                    <a:gd name="T56" fmla="*/ 435 w 435"/>
                    <a:gd name="T57" fmla="*/ 169 h 361"/>
                    <a:gd name="T58" fmla="*/ 435 w 435"/>
                    <a:gd name="T59" fmla="*/ 169 h 361"/>
                    <a:gd name="T60" fmla="*/ 435 w 435"/>
                    <a:gd name="T61" fmla="*/ 160 h 361"/>
                    <a:gd name="T62" fmla="*/ 433 w 435"/>
                    <a:gd name="T63" fmla="*/ 152 h 361"/>
                    <a:gd name="T64" fmla="*/ 433 w 435"/>
                    <a:gd name="T65" fmla="*/ 150 h 361"/>
                    <a:gd name="T66" fmla="*/ 433 w 435"/>
                    <a:gd name="T67" fmla="*/ 147 h 361"/>
                    <a:gd name="T68" fmla="*/ 431 w 435"/>
                    <a:gd name="T69" fmla="*/ 141 h 361"/>
                    <a:gd name="T70" fmla="*/ 429 w 435"/>
                    <a:gd name="T71" fmla="*/ 135 h 361"/>
                    <a:gd name="T72" fmla="*/ 429 w 435"/>
                    <a:gd name="T73" fmla="*/ 133 h 361"/>
                    <a:gd name="T74" fmla="*/ 429 w 435"/>
                    <a:gd name="T75" fmla="*/ 133 h 361"/>
                    <a:gd name="T76" fmla="*/ 423 w 435"/>
                    <a:gd name="T77" fmla="*/ 112 h 361"/>
                    <a:gd name="T78" fmla="*/ 399 w 435"/>
                    <a:gd name="T79" fmla="*/ 69 h 361"/>
                    <a:gd name="T80" fmla="*/ 382 w 435"/>
                    <a:gd name="T81" fmla="*/ 53 h 361"/>
                    <a:gd name="T82" fmla="*/ 378 w 435"/>
                    <a:gd name="T83" fmla="*/ 46 h 361"/>
                    <a:gd name="T84" fmla="*/ 355 w 435"/>
                    <a:gd name="T85" fmla="*/ 27 h 361"/>
                    <a:gd name="T86" fmla="*/ 302 w 435"/>
                    <a:gd name="T87" fmla="*/ 4 h 361"/>
                    <a:gd name="T88" fmla="*/ 275 w 435"/>
                    <a:gd name="T89" fmla="*/ 0 h 361"/>
                    <a:gd name="T90" fmla="*/ 273 w 435"/>
                    <a:gd name="T91" fmla="*/ 0 h 361"/>
                    <a:gd name="T92" fmla="*/ 273 w 435"/>
                    <a:gd name="T93" fmla="*/ 0 h 361"/>
                    <a:gd name="T94" fmla="*/ 264 w 435"/>
                    <a:gd name="T95" fmla="*/ 0 h 361"/>
                    <a:gd name="T96" fmla="*/ 256 w 435"/>
                    <a:gd name="T97" fmla="*/ 0 h 361"/>
                    <a:gd name="T98" fmla="*/ 256 w 435"/>
                    <a:gd name="T99" fmla="*/ 0 h 361"/>
                    <a:gd name="T100" fmla="*/ 220 w 435"/>
                    <a:gd name="T101" fmla="*/ 2 h 361"/>
                    <a:gd name="T102" fmla="*/ 154 w 435"/>
                    <a:gd name="T103" fmla="*/ 27 h 361"/>
                    <a:gd name="T104" fmla="*/ 127 w 435"/>
                    <a:gd name="T105" fmla="*/ 53 h 361"/>
                    <a:gd name="T106" fmla="*/ 0 w 435"/>
                    <a:gd name="T107" fmla="*/ 179 h 361"/>
                    <a:gd name="T108" fmla="*/ 127 w 435"/>
                    <a:gd name="T109" fmla="*/ 308 h 3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435" h="361">
                      <a:moveTo>
                        <a:pt x="127" y="308"/>
                      </a:moveTo>
                      <a:lnTo>
                        <a:pt x="154" y="331"/>
                      </a:lnTo>
                      <a:lnTo>
                        <a:pt x="220" y="358"/>
                      </a:lnTo>
                      <a:lnTo>
                        <a:pt x="256" y="361"/>
                      </a:lnTo>
                      <a:lnTo>
                        <a:pt x="283" y="358"/>
                      </a:lnTo>
                      <a:lnTo>
                        <a:pt x="313" y="350"/>
                      </a:lnTo>
                      <a:lnTo>
                        <a:pt x="319" y="348"/>
                      </a:lnTo>
                      <a:lnTo>
                        <a:pt x="325" y="346"/>
                      </a:lnTo>
                      <a:lnTo>
                        <a:pt x="330" y="344"/>
                      </a:lnTo>
                      <a:lnTo>
                        <a:pt x="334" y="342"/>
                      </a:lnTo>
                      <a:lnTo>
                        <a:pt x="336" y="342"/>
                      </a:lnTo>
                      <a:lnTo>
                        <a:pt x="336" y="340"/>
                      </a:lnTo>
                      <a:lnTo>
                        <a:pt x="359" y="329"/>
                      </a:lnTo>
                      <a:lnTo>
                        <a:pt x="378" y="312"/>
                      </a:lnTo>
                      <a:lnTo>
                        <a:pt x="382" y="308"/>
                      </a:lnTo>
                      <a:lnTo>
                        <a:pt x="399" y="289"/>
                      </a:lnTo>
                      <a:lnTo>
                        <a:pt x="423" y="249"/>
                      </a:lnTo>
                      <a:lnTo>
                        <a:pt x="429" y="226"/>
                      </a:lnTo>
                      <a:lnTo>
                        <a:pt x="431" y="219"/>
                      </a:lnTo>
                      <a:lnTo>
                        <a:pt x="433" y="215"/>
                      </a:lnTo>
                      <a:lnTo>
                        <a:pt x="435" y="196"/>
                      </a:lnTo>
                      <a:lnTo>
                        <a:pt x="435" y="179"/>
                      </a:lnTo>
                      <a:lnTo>
                        <a:pt x="435" y="175"/>
                      </a:lnTo>
                      <a:lnTo>
                        <a:pt x="435" y="171"/>
                      </a:lnTo>
                      <a:lnTo>
                        <a:pt x="435" y="171"/>
                      </a:lnTo>
                      <a:lnTo>
                        <a:pt x="435" y="169"/>
                      </a:lnTo>
                      <a:lnTo>
                        <a:pt x="435" y="169"/>
                      </a:lnTo>
                      <a:lnTo>
                        <a:pt x="435" y="169"/>
                      </a:lnTo>
                      <a:lnTo>
                        <a:pt x="435" y="169"/>
                      </a:lnTo>
                      <a:lnTo>
                        <a:pt x="435" y="169"/>
                      </a:lnTo>
                      <a:lnTo>
                        <a:pt x="435" y="160"/>
                      </a:lnTo>
                      <a:lnTo>
                        <a:pt x="433" y="152"/>
                      </a:lnTo>
                      <a:lnTo>
                        <a:pt x="433" y="150"/>
                      </a:lnTo>
                      <a:lnTo>
                        <a:pt x="433" y="147"/>
                      </a:lnTo>
                      <a:lnTo>
                        <a:pt x="431" y="141"/>
                      </a:lnTo>
                      <a:lnTo>
                        <a:pt x="429" y="135"/>
                      </a:lnTo>
                      <a:lnTo>
                        <a:pt x="429" y="133"/>
                      </a:lnTo>
                      <a:lnTo>
                        <a:pt x="429" y="133"/>
                      </a:lnTo>
                      <a:lnTo>
                        <a:pt x="423" y="112"/>
                      </a:lnTo>
                      <a:lnTo>
                        <a:pt x="399" y="69"/>
                      </a:lnTo>
                      <a:lnTo>
                        <a:pt x="382" y="53"/>
                      </a:lnTo>
                      <a:lnTo>
                        <a:pt x="378" y="46"/>
                      </a:lnTo>
                      <a:lnTo>
                        <a:pt x="355" y="27"/>
                      </a:lnTo>
                      <a:lnTo>
                        <a:pt x="302" y="4"/>
                      </a:lnTo>
                      <a:lnTo>
                        <a:pt x="275" y="0"/>
                      </a:lnTo>
                      <a:lnTo>
                        <a:pt x="273" y="0"/>
                      </a:lnTo>
                      <a:lnTo>
                        <a:pt x="273" y="0"/>
                      </a:lnTo>
                      <a:lnTo>
                        <a:pt x="264" y="0"/>
                      </a:lnTo>
                      <a:lnTo>
                        <a:pt x="256" y="0"/>
                      </a:lnTo>
                      <a:lnTo>
                        <a:pt x="256" y="0"/>
                      </a:lnTo>
                      <a:lnTo>
                        <a:pt x="220" y="2"/>
                      </a:lnTo>
                      <a:lnTo>
                        <a:pt x="154" y="27"/>
                      </a:lnTo>
                      <a:lnTo>
                        <a:pt x="127" y="53"/>
                      </a:lnTo>
                      <a:lnTo>
                        <a:pt x="0" y="179"/>
                      </a:lnTo>
                      <a:lnTo>
                        <a:pt x="127" y="30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4553D88-7243-4BC1-915C-359527F1B64D}"/>
                </a:ext>
              </a:extLst>
            </p:cNvPr>
            <p:cNvGrpSpPr/>
            <p:nvPr/>
          </p:nvGrpSpPr>
          <p:grpSpPr>
            <a:xfrm>
              <a:off x="7032805" y="1523558"/>
              <a:ext cx="533977" cy="230959"/>
              <a:chOff x="1864153" y="1048947"/>
              <a:chExt cx="907322" cy="392440"/>
            </a:xfrm>
          </p:grpSpPr>
          <p:sp>
            <p:nvSpPr>
              <p:cNvPr id="48" name="Freeform 123">
                <a:extLst>
                  <a:ext uri="{FF2B5EF4-FFF2-40B4-BE49-F238E27FC236}">
                    <a16:creationId xmlns:a16="http://schemas.microsoft.com/office/drawing/2014/main" id="{E4542839-1E07-4408-9969-B4C37CF105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4153" y="1182202"/>
                <a:ext cx="755578" cy="125930"/>
              </a:xfrm>
              <a:custGeom>
                <a:avLst/>
                <a:gdLst>
                  <a:gd name="T0" fmla="*/ 179 w 2166"/>
                  <a:gd name="T1" fmla="*/ 361 h 361"/>
                  <a:gd name="T2" fmla="*/ 1985 w 2166"/>
                  <a:gd name="T3" fmla="*/ 361 h 361"/>
                  <a:gd name="T4" fmla="*/ 2166 w 2166"/>
                  <a:gd name="T5" fmla="*/ 179 h 361"/>
                  <a:gd name="T6" fmla="*/ 1987 w 2166"/>
                  <a:gd name="T7" fmla="*/ 0 h 361"/>
                  <a:gd name="T8" fmla="*/ 181 w 2166"/>
                  <a:gd name="T9" fmla="*/ 0 h 361"/>
                  <a:gd name="T10" fmla="*/ 143 w 2166"/>
                  <a:gd name="T11" fmla="*/ 2 h 361"/>
                  <a:gd name="T12" fmla="*/ 78 w 2166"/>
                  <a:gd name="T13" fmla="*/ 29 h 361"/>
                  <a:gd name="T14" fmla="*/ 29 w 2166"/>
                  <a:gd name="T15" fmla="*/ 80 h 361"/>
                  <a:gd name="T16" fmla="*/ 2 w 2166"/>
                  <a:gd name="T17" fmla="*/ 143 h 361"/>
                  <a:gd name="T18" fmla="*/ 0 w 2166"/>
                  <a:gd name="T19" fmla="*/ 181 h 361"/>
                  <a:gd name="T20" fmla="*/ 0 w 2166"/>
                  <a:gd name="T21" fmla="*/ 202 h 361"/>
                  <a:gd name="T22" fmla="*/ 10 w 2166"/>
                  <a:gd name="T23" fmla="*/ 245 h 361"/>
                  <a:gd name="T24" fmla="*/ 42 w 2166"/>
                  <a:gd name="T25" fmla="*/ 299 h 361"/>
                  <a:gd name="T26" fmla="*/ 74 w 2166"/>
                  <a:gd name="T27" fmla="*/ 327 h 361"/>
                  <a:gd name="T28" fmla="*/ 97 w 2166"/>
                  <a:gd name="T29" fmla="*/ 342 h 361"/>
                  <a:gd name="T30" fmla="*/ 150 w 2166"/>
                  <a:gd name="T31" fmla="*/ 358 h 361"/>
                  <a:gd name="T32" fmla="*/ 179 w 2166"/>
                  <a:gd name="T33" fmla="*/ 361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66" h="361">
                    <a:moveTo>
                      <a:pt x="179" y="361"/>
                    </a:moveTo>
                    <a:lnTo>
                      <a:pt x="1985" y="361"/>
                    </a:lnTo>
                    <a:lnTo>
                      <a:pt x="2166" y="179"/>
                    </a:lnTo>
                    <a:lnTo>
                      <a:pt x="1987" y="0"/>
                    </a:lnTo>
                    <a:lnTo>
                      <a:pt x="181" y="0"/>
                    </a:lnTo>
                    <a:lnTo>
                      <a:pt x="143" y="2"/>
                    </a:lnTo>
                    <a:lnTo>
                      <a:pt x="78" y="29"/>
                    </a:lnTo>
                    <a:lnTo>
                      <a:pt x="29" y="80"/>
                    </a:lnTo>
                    <a:lnTo>
                      <a:pt x="2" y="143"/>
                    </a:lnTo>
                    <a:lnTo>
                      <a:pt x="0" y="181"/>
                    </a:lnTo>
                    <a:lnTo>
                      <a:pt x="0" y="202"/>
                    </a:lnTo>
                    <a:lnTo>
                      <a:pt x="10" y="245"/>
                    </a:lnTo>
                    <a:lnTo>
                      <a:pt x="42" y="299"/>
                    </a:lnTo>
                    <a:lnTo>
                      <a:pt x="74" y="327"/>
                    </a:lnTo>
                    <a:lnTo>
                      <a:pt x="97" y="342"/>
                    </a:lnTo>
                    <a:lnTo>
                      <a:pt x="150" y="358"/>
                    </a:lnTo>
                    <a:lnTo>
                      <a:pt x="179" y="361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C8E44025-0F60-4645-B3A3-9103CEC63090}"/>
                  </a:ext>
                </a:extLst>
              </p:cNvPr>
              <p:cNvGrpSpPr/>
              <p:nvPr/>
            </p:nvGrpSpPr>
            <p:grpSpPr>
              <a:xfrm>
                <a:off x="2512987" y="1048947"/>
                <a:ext cx="258488" cy="392440"/>
                <a:chOff x="3350649" y="1200355"/>
                <a:chExt cx="344650" cy="523253"/>
              </a:xfrm>
            </p:grpSpPr>
            <p:sp>
              <p:nvSpPr>
                <p:cNvPr id="50" name="Freeform 124">
                  <a:extLst>
                    <a:ext uri="{FF2B5EF4-FFF2-40B4-BE49-F238E27FC236}">
                      <a16:creationId xmlns:a16="http://schemas.microsoft.com/office/drawing/2014/main" id="{32558337-93DE-47D4-AF61-072065AD31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50649" y="1523144"/>
                  <a:ext cx="318138" cy="200464"/>
                </a:xfrm>
                <a:custGeom>
                  <a:avLst/>
                  <a:gdLst>
                    <a:gd name="T0" fmla="*/ 177 w 684"/>
                    <a:gd name="T1" fmla="*/ 431 h 431"/>
                    <a:gd name="T2" fmla="*/ 213 w 684"/>
                    <a:gd name="T3" fmla="*/ 428 h 431"/>
                    <a:gd name="T4" fmla="*/ 279 w 684"/>
                    <a:gd name="T5" fmla="*/ 403 h 431"/>
                    <a:gd name="T6" fmla="*/ 306 w 684"/>
                    <a:gd name="T7" fmla="*/ 378 h 431"/>
                    <a:gd name="T8" fmla="*/ 684 w 684"/>
                    <a:gd name="T9" fmla="*/ 0 h 431"/>
                    <a:gd name="T10" fmla="*/ 653 w 684"/>
                    <a:gd name="T11" fmla="*/ 25 h 431"/>
                    <a:gd name="T12" fmla="*/ 619 w 684"/>
                    <a:gd name="T13" fmla="*/ 38 h 431"/>
                    <a:gd name="T14" fmla="*/ 591 w 684"/>
                    <a:gd name="T15" fmla="*/ 46 h 431"/>
                    <a:gd name="T16" fmla="*/ 562 w 684"/>
                    <a:gd name="T17" fmla="*/ 49 h 431"/>
                    <a:gd name="T18" fmla="*/ 125 w 684"/>
                    <a:gd name="T19" fmla="*/ 49 h 431"/>
                    <a:gd name="T20" fmla="*/ 125 w 684"/>
                    <a:gd name="T21" fmla="*/ 49 h 431"/>
                    <a:gd name="T22" fmla="*/ 127 w 684"/>
                    <a:gd name="T23" fmla="*/ 49 h 431"/>
                    <a:gd name="T24" fmla="*/ 51 w 684"/>
                    <a:gd name="T25" fmla="*/ 125 h 431"/>
                    <a:gd name="T26" fmla="*/ 28 w 684"/>
                    <a:gd name="T27" fmla="*/ 152 h 431"/>
                    <a:gd name="T28" fmla="*/ 0 w 684"/>
                    <a:gd name="T29" fmla="*/ 217 h 431"/>
                    <a:gd name="T30" fmla="*/ 0 w 684"/>
                    <a:gd name="T31" fmla="*/ 287 h 431"/>
                    <a:gd name="T32" fmla="*/ 28 w 684"/>
                    <a:gd name="T33" fmla="*/ 350 h 431"/>
                    <a:gd name="T34" fmla="*/ 51 w 684"/>
                    <a:gd name="T35" fmla="*/ 380 h 431"/>
                    <a:gd name="T36" fmla="*/ 53 w 684"/>
                    <a:gd name="T37" fmla="*/ 380 h 431"/>
                    <a:gd name="T38" fmla="*/ 55 w 684"/>
                    <a:gd name="T39" fmla="*/ 382 h 431"/>
                    <a:gd name="T40" fmla="*/ 82 w 684"/>
                    <a:gd name="T41" fmla="*/ 405 h 431"/>
                    <a:gd name="T42" fmla="*/ 146 w 684"/>
                    <a:gd name="T43" fmla="*/ 428 h 431"/>
                    <a:gd name="T44" fmla="*/ 177 w 684"/>
                    <a:gd name="T45" fmla="*/ 431 h 4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84" h="431">
                      <a:moveTo>
                        <a:pt x="177" y="431"/>
                      </a:moveTo>
                      <a:lnTo>
                        <a:pt x="213" y="428"/>
                      </a:lnTo>
                      <a:lnTo>
                        <a:pt x="279" y="403"/>
                      </a:lnTo>
                      <a:lnTo>
                        <a:pt x="306" y="378"/>
                      </a:lnTo>
                      <a:lnTo>
                        <a:pt x="684" y="0"/>
                      </a:lnTo>
                      <a:lnTo>
                        <a:pt x="653" y="25"/>
                      </a:lnTo>
                      <a:lnTo>
                        <a:pt x="619" y="38"/>
                      </a:lnTo>
                      <a:lnTo>
                        <a:pt x="591" y="46"/>
                      </a:lnTo>
                      <a:lnTo>
                        <a:pt x="562" y="49"/>
                      </a:lnTo>
                      <a:lnTo>
                        <a:pt x="125" y="49"/>
                      </a:lnTo>
                      <a:lnTo>
                        <a:pt x="125" y="49"/>
                      </a:lnTo>
                      <a:lnTo>
                        <a:pt x="127" y="49"/>
                      </a:lnTo>
                      <a:lnTo>
                        <a:pt x="51" y="125"/>
                      </a:lnTo>
                      <a:lnTo>
                        <a:pt x="28" y="152"/>
                      </a:lnTo>
                      <a:lnTo>
                        <a:pt x="0" y="217"/>
                      </a:lnTo>
                      <a:lnTo>
                        <a:pt x="0" y="287"/>
                      </a:lnTo>
                      <a:lnTo>
                        <a:pt x="28" y="350"/>
                      </a:lnTo>
                      <a:lnTo>
                        <a:pt x="51" y="380"/>
                      </a:lnTo>
                      <a:lnTo>
                        <a:pt x="53" y="380"/>
                      </a:lnTo>
                      <a:lnTo>
                        <a:pt x="55" y="382"/>
                      </a:lnTo>
                      <a:lnTo>
                        <a:pt x="82" y="405"/>
                      </a:lnTo>
                      <a:lnTo>
                        <a:pt x="146" y="428"/>
                      </a:lnTo>
                      <a:lnTo>
                        <a:pt x="177" y="431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" name="Freeform 125">
                  <a:extLst>
                    <a:ext uri="{FF2B5EF4-FFF2-40B4-BE49-F238E27FC236}">
                      <a16:creationId xmlns:a16="http://schemas.microsoft.com/office/drawing/2014/main" id="{425E23F4-BBA6-4E9A-AF0F-CBABF8E0FD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08789" y="1461284"/>
                  <a:ext cx="229766" cy="84651"/>
                </a:xfrm>
                <a:custGeom>
                  <a:avLst/>
                  <a:gdLst>
                    <a:gd name="T0" fmla="*/ 0 w 494"/>
                    <a:gd name="T1" fmla="*/ 182 h 182"/>
                    <a:gd name="T2" fmla="*/ 437 w 494"/>
                    <a:gd name="T3" fmla="*/ 182 h 182"/>
                    <a:gd name="T4" fmla="*/ 466 w 494"/>
                    <a:gd name="T5" fmla="*/ 179 h 182"/>
                    <a:gd name="T6" fmla="*/ 494 w 494"/>
                    <a:gd name="T7" fmla="*/ 171 h 182"/>
                    <a:gd name="T8" fmla="*/ 464 w 494"/>
                    <a:gd name="T9" fmla="*/ 179 h 182"/>
                    <a:gd name="T10" fmla="*/ 437 w 494"/>
                    <a:gd name="T11" fmla="*/ 182 h 182"/>
                    <a:gd name="T12" fmla="*/ 401 w 494"/>
                    <a:gd name="T13" fmla="*/ 179 h 182"/>
                    <a:gd name="T14" fmla="*/ 335 w 494"/>
                    <a:gd name="T15" fmla="*/ 152 h 182"/>
                    <a:gd name="T16" fmla="*/ 308 w 494"/>
                    <a:gd name="T17" fmla="*/ 129 h 182"/>
                    <a:gd name="T18" fmla="*/ 181 w 494"/>
                    <a:gd name="T19" fmla="*/ 0 h 182"/>
                    <a:gd name="T20" fmla="*/ 0 w 494"/>
                    <a:gd name="T21" fmla="*/ 182 h 182"/>
                    <a:gd name="T22" fmla="*/ 0 w 494"/>
                    <a:gd name="T23" fmla="*/ 182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94" h="182">
                      <a:moveTo>
                        <a:pt x="0" y="182"/>
                      </a:moveTo>
                      <a:lnTo>
                        <a:pt x="437" y="182"/>
                      </a:lnTo>
                      <a:lnTo>
                        <a:pt x="466" y="179"/>
                      </a:lnTo>
                      <a:lnTo>
                        <a:pt x="494" y="171"/>
                      </a:lnTo>
                      <a:lnTo>
                        <a:pt x="464" y="179"/>
                      </a:lnTo>
                      <a:lnTo>
                        <a:pt x="437" y="182"/>
                      </a:lnTo>
                      <a:lnTo>
                        <a:pt x="401" y="179"/>
                      </a:lnTo>
                      <a:lnTo>
                        <a:pt x="335" y="152"/>
                      </a:lnTo>
                      <a:lnTo>
                        <a:pt x="308" y="129"/>
                      </a:lnTo>
                      <a:lnTo>
                        <a:pt x="181" y="0"/>
                      </a:lnTo>
                      <a:lnTo>
                        <a:pt x="0" y="182"/>
                      </a:lnTo>
                      <a:lnTo>
                        <a:pt x="0" y="182"/>
                      </a:ln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" name="Freeform 126">
                  <a:extLst>
                    <a:ext uri="{FF2B5EF4-FFF2-40B4-BE49-F238E27FC236}">
                      <a16:creationId xmlns:a16="http://schemas.microsoft.com/office/drawing/2014/main" id="{55813966-FEB1-43A2-AA92-758FBD9ABA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50649" y="1200355"/>
                  <a:ext cx="318138" cy="199069"/>
                </a:xfrm>
                <a:custGeom>
                  <a:avLst/>
                  <a:gdLst>
                    <a:gd name="T0" fmla="*/ 684 w 684"/>
                    <a:gd name="T1" fmla="*/ 428 h 428"/>
                    <a:gd name="T2" fmla="*/ 306 w 684"/>
                    <a:gd name="T3" fmla="*/ 51 h 428"/>
                    <a:gd name="T4" fmla="*/ 296 w 684"/>
                    <a:gd name="T5" fmla="*/ 42 h 428"/>
                    <a:gd name="T6" fmla="*/ 285 w 684"/>
                    <a:gd name="T7" fmla="*/ 34 h 428"/>
                    <a:gd name="T8" fmla="*/ 262 w 684"/>
                    <a:gd name="T9" fmla="*/ 19 h 428"/>
                    <a:gd name="T10" fmla="*/ 207 w 684"/>
                    <a:gd name="T11" fmla="*/ 0 h 428"/>
                    <a:gd name="T12" fmla="*/ 180 w 684"/>
                    <a:gd name="T13" fmla="*/ 0 h 428"/>
                    <a:gd name="T14" fmla="*/ 144 w 684"/>
                    <a:gd name="T15" fmla="*/ 2 h 428"/>
                    <a:gd name="T16" fmla="*/ 80 w 684"/>
                    <a:gd name="T17" fmla="*/ 27 h 428"/>
                    <a:gd name="T18" fmla="*/ 51 w 684"/>
                    <a:gd name="T19" fmla="*/ 53 h 428"/>
                    <a:gd name="T20" fmla="*/ 28 w 684"/>
                    <a:gd name="T21" fmla="*/ 80 h 428"/>
                    <a:gd name="T22" fmla="*/ 0 w 684"/>
                    <a:gd name="T23" fmla="*/ 145 h 428"/>
                    <a:gd name="T24" fmla="*/ 0 w 684"/>
                    <a:gd name="T25" fmla="*/ 215 h 428"/>
                    <a:gd name="T26" fmla="*/ 28 w 684"/>
                    <a:gd name="T27" fmla="*/ 281 h 428"/>
                    <a:gd name="T28" fmla="*/ 51 w 684"/>
                    <a:gd name="T29" fmla="*/ 308 h 428"/>
                    <a:gd name="T30" fmla="*/ 125 w 684"/>
                    <a:gd name="T31" fmla="*/ 382 h 428"/>
                    <a:gd name="T32" fmla="*/ 562 w 684"/>
                    <a:gd name="T33" fmla="*/ 382 h 428"/>
                    <a:gd name="T34" fmla="*/ 562 w 684"/>
                    <a:gd name="T35" fmla="*/ 382 h 428"/>
                    <a:gd name="T36" fmla="*/ 562 w 684"/>
                    <a:gd name="T37" fmla="*/ 382 h 428"/>
                    <a:gd name="T38" fmla="*/ 593 w 684"/>
                    <a:gd name="T39" fmla="*/ 384 h 428"/>
                    <a:gd name="T40" fmla="*/ 657 w 684"/>
                    <a:gd name="T41" fmla="*/ 407 h 428"/>
                    <a:gd name="T42" fmla="*/ 684 w 684"/>
                    <a:gd name="T43" fmla="*/ 428 h 4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684" h="428">
                      <a:moveTo>
                        <a:pt x="684" y="428"/>
                      </a:moveTo>
                      <a:lnTo>
                        <a:pt x="306" y="51"/>
                      </a:lnTo>
                      <a:lnTo>
                        <a:pt x="296" y="42"/>
                      </a:lnTo>
                      <a:lnTo>
                        <a:pt x="285" y="34"/>
                      </a:lnTo>
                      <a:lnTo>
                        <a:pt x="262" y="19"/>
                      </a:lnTo>
                      <a:lnTo>
                        <a:pt x="207" y="0"/>
                      </a:lnTo>
                      <a:lnTo>
                        <a:pt x="180" y="0"/>
                      </a:lnTo>
                      <a:lnTo>
                        <a:pt x="144" y="2"/>
                      </a:lnTo>
                      <a:lnTo>
                        <a:pt x="80" y="27"/>
                      </a:lnTo>
                      <a:lnTo>
                        <a:pt x="51" y="53"/>
                      </a:lnTo>
                      <a:lnTo>
                        <a:pt x="28" y="80"/>
                      </a:lnTo>
                      <a:lnTo>
                        <a:pt x="0" y="145"/>
                      </a:lnTo>
                      <a:lnTo>
                        <a:pt x="0" y="215"/>
                      </a:lnTo>
                      <a:lnTo>
                        <a:pt x="28" y="281"/>
                      </a:lnTo>
                      <a:lnTo>
                        <a:pt x="51" y="308"/>
                      </a:lnTo>
                      <a:lnTo>
                        <a:pt x="125" y="382"/>
                      </a:lnTo>
                      <a:lnTo>
                        <a:pt x="562" y="382"/>
                      </a:lnTo>
                      <a:lnTo>
                        <a:pt x="562" y="382"/>
                      </a:lnTo>
                      <a:lnTo>
                        <a:pt x="562" y="382"/>
                      </a:lnTo>
                      <a:lnTo>
                        <a:pt x="593" y="384"/>
                      </a:lnTo>
                      <a:lnTo>
                        <a:pt x="657" y="407"/>
                      </a:lnTo>
                      <a:lnTo>
                        <a:pt x="684" y="428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" name="Freeform 127">
                  <a:extLst>
                    <a:ext uri="{FF2B5EF4-FFF2-40B4-BE49-F238E27FC236}">
                      <a16:creationId xmlns:a16="http://schemas.microsoft.com/office/drawing/2014/main" id="{AABBD29B-DA02-44BD-86A3-98448B125E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08789" y="1378029"/>
                  <a:ext cx="203255" cy="83256"/>
                </a:xfrm>
                <a:custGeom>
                  <a:avLst/>
                  <a:gdLst>
                    <a:gd name="T0" fmla="*/ 181 w 437"/>
                    <a:gd name="T1" fmla="*/ 179 h 179"/>
                    <a:gd name="T2" fmla="*/ 308 w 437"/>
                    <a:gd name="T3" fmla="*/ 53 h 179"/>
                    <a:gd name="T4" fmla="*/ 335 w 437"/>
                    <a:gd name="T5" fmla="*/ 27 h 179"/>
                    <a:gd name="T6" fmla="*/ 401 w 437"/>
                    <a:gd name="T7" fmla="*/ 2 h 179"/>
                    <a:gd name="T8" fmla="*/ 437 w 437"/>
                    <a:gd name="T9" fmla="*/ 0 h 179"/>
                    <a:gd name="T10" fmla="*/ 437 w 437"/>
                    <a:gd name="T11" fmla="*/ 0 h 179"/>
                    <a:gd name="T12" fmla="*/ 0 w 437"/>
                    <a:gd name="T13" fmla="*/ 0 h 179"/>
                    <a:gd name="T14" fmla="*/ 2 w 437"/>
                    <a:gd name="T15" fmla="*/ 0 h 179"/>
                    <a:gd name="T16" fmla="*/ 2 w 437"/>
                    <a:gd name="T17" fmla="*/ 0 h 179"/>
                    <a:gd name="T18" fmla="*/ 181 w 437"/>
                    <a:gd name="T19" fmla="*/ 179 h 179"/>
                    <a:gd name="T20" fmla="*/ 181 w 437"/>
                    <a:gd name="T21" fmla="*/ 179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37" h="179">
                      <a:moveTo>
                        <a:pt x="181" y="179"/>
                      </a:moveTo>
                      <a:lnTo>
                        <a:pt x="308" y="53"/>
                      </a:lnTo>
                      <a:lnTo>
                        <a:pt x="335" y="27"/>
                      </a:lnTo>
                      <a:lnTo>
                        <a:pt x="401" y="2"/>
                      </a:lnTo>
                      <a:lnTo>
                        <a:pt x="437" y="0"/>
                      </a:lnTo>
                      <a:lnTo>
                        <a:pt x="437" y="0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81" y="179"/>
                      </a:lnTo>
                      <a:lnTo>
                        <a:pt x="181" y="179"/>
                      </a:ln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Freeform 129">
                  <a:extLst>
                    <a:ext uri="{FF2B5EF4-FFF2-40B4-BE49-F238E27FC236}">
                      <a16:creationId xmlns:a16="http://schemas.microsoft.com/office/drawing/2014/main" id="{2A58AE42-4D1F-4A78-9408-95666F3158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2974" y="1378029"/>
                  <a:ext cx="202325" cy="167906"/>
                </a:xfrm>
                <a:custGeom>
                  <a:avLst/>
                  <a:gdLst>
                    <a:gd name="T0" fmla="*/ 127 w 435"/>
                    <a:gd name="T1" fmla="*/ 308 h 361"/>
                    <a:gd name="T2" fmla="*/ 154 w 435"/>
                    <a:gd name="T3" fmla="*/ 331 h 361"/>
                    <a:gd name="T4" fmla="*/ 220 w 435"/>
                    <a:gd name="T5" fmla="*/ 358 h 361"/>
                    <a:gd name="T6" fmla="*/ 256 w 435"/>
                    <a:gd name="T7" fmla="*/ 361 h 361"/>
                    <a:gd name="T8" fmla="*/ 283 w 435"/>
                    <a:gd name="T9" fmla="*/ 358 h 361"/>
                    <a:gd name="T10" fmla="*/ 313 w 435"/>
                    <a:gd name="T11" fmla="*/ 350 h 361"/>
                    <a:gd name="T12" fmla="*/ 319 w 435"/>
                    <a:gd name="T13" fmla="*/ 348 h 361"/>
                    <a:gd name="T14" fmla="*/ 325 w 435"/>
                    <a:gd name="T15" fmla="*/ 346 h 361"/>
                    <a:gd name="T16" fmla="*/ 330 w 435"/>
                    <a:gd name="T17" fmla="*/ 344 h 361"/>
                    <a:gd name="T18" fmla="*/ 334 w 435"/>
                    <a:gd name="T19" fmla="*/ 342 h 361"/>
                    <a:gd name="T20" fmla="*/ 336 w 435"/>
                    <a:gd name="T21" fmla="*/ 342 h 361"/>
                    <a:gd name="T22" fmla="*/ 336 w 435"/>
                    <a:gd name="T23" fmla="*/ 340 h 361"/>
                    <a:gd name="T24" fmla="*/ 359 w 435"/>
                    <a:gd name="T25" fmla="*/ 329 h 361"/>
                    <a:gd name="T26" fmla="*/ 378 w 435"/>
                    <a:gd name="T27" fmla="*/ 312 h 361"/>
                    <a:gd name="T28" fmla="*/ 382 w 435"/>
                    <a:gd name="T29" fmla="*/ 308 h 361"/>
                    <a:gd name="T30" fmla="*/ 399 w 435"/>
                    <a:gd name="T31" fmla="*/ 289 h 361"/>
                    <a:gd name="T32" fmla="*/ 423 w 435"/>
                    <a:gd name="T33" fmla="*/ 249 h 361"/>
                    <a:gd name="T34" fmla="*/ 429 w 435"/>
                    <a:gd name="T35" fmla="*/ 226 h 361"/>
                    <a:gd name="T36" fmla="*/ 431 w 435"/>
                    <a:gd name="T37" fmla="*/ 219 h 361"/>
                    <a:gd name="T38" fmla="*/ 433 w 435"/>
                    <a:gd name="T39" fmla="*/ 215 h 361"/>
                    <a:gd name="T40" fmla="*/ 435 w 435"/>
                    <a:gd name="T41" fmla="*/ 196 h 361"/>
                    <a:gd name="T42" fmla="*/ 435 w 435"/>
                    <a:gd name="T43" fmla="*/ 179 h 361"/>
                    <a:gd name="T44" fmla="*/ 435 w 435"/>
                    <a:gd name="T45" fmla="*/ 175 h 361"/>
                    <a:gd name="T46" fmla="*/ 435 w 435"/>
                    <a:gd name="T47" fmla="*/ 171 h 361"/>
                    <a:gd name="T48" fmla="*/ 435 w 435"/>
                    <a:gd name="T49" fmla="*/ 171 h 361"/>
                    <a:gd name="T50" fmla="*/ 435 w 435"/>
                    <a:gd name="T51" fmla="*/ 169 h 361"/>
                    <a:gd name="T52" fmla="*/ 435 w 435"/>
                    <a:gd name="T53" fmla="*/ 169 h 361"/>
                    <a:gd name="T54" fmla="*/ 435 w 435"/>
                    <a:gd name="T55" fmla="*/ 169 h 361"/>
                    <a:gd name="T56" fmla="*/ 435 w 435"/>
                    <a:gd name="T57" fmla="*/ 169 h 361"/>
                    <a:gd name="T58" fmla="*/ 435 w 435"/>
                    <a:gd name="T59" fmla="*/ 169 h 361"/>
                    <a:gd name="T60" fmla="*/ 435 w 435"/>
                    <a:gd name="T61" fmla="*/ 160 h 361"/>
                    <a:gd name="T62" fmla="*/ 433 w 435"/>
                    <a:gd name="T63" fmla="*/ 152 h 361"/>
                    <a:gd name="T64" fmla="*/ 433 w 435"/>
                    <a:gd name="T65" fmla="*/ 150 h 361"/>
                    <a:gd name="T66" fmla="*/ 433 w 435"/>
                    <a:gd name="T67" fmla="*/ 147 h 361"/>
                    <a:gd name="T68" fmla="*/ 431 w 435"/>
                    <a:gd name="T69" fmla="*/ 141 h 361"/>
                    <a:gd name="T70" fmla="*/ 429 w 435"/>
                    <a:gd name="T71" fmla="*/ 135 h 361"/>
                    <a:gd name="T72" fmla="*/ 429 w 435"/>
                    <a:gd name="T73" fmla="*/ 133 h 361"/>
                    <a:gd name="T74" fmla="*/ 429 w 435"/>
                    <a:gd name="T75" fmla="*/ 133 h 361"/>
                    <a:gd name="T76" fmla="*/ 423 w 435"/>
                    <a:gd name="T77" fmla="*/ 112 h 361"/>
                    <a:gd name="T78" fmla="*/ 399 w 435"/>
                    <a:gd name="T79" fmla="*/ 69 h 361"/>
                    <a:gd name="T80" fmla="*/ 382 w 435"/>
                    <a:gd name="T81" fmla="*/ 53 h 361"/>
                    <a:gd name="T82" fmla="*/ 378 w 435"/>
                    <a:gd name="T83" fmla="*/ 46 h 361"/>
                    <a:gd name="T84" fmla="*/ 355 w 435"/>
                    <a:gd name="T85" fmla="*/ 27 h 361"/>
                    <a:gd name="T86" fmla="*/ 302 w 435"/>
                    <a:gd name="T87" fmla="*/ 4 h 361"/>
                    <a:gd name="T88" fmla="*/ 275 w 435"/>
                    <a:gd name="T89" fmla="*/ 0 h 361"/>
                    <a:gd name="T90" fmla="*/ 273 w 435"/>
                    <a:gd name="T91" fmla="*/ 0 h 361"/>
                    <a:gd name="T92" fmla="*/ 273 w 435"/>
                    <a:gd name="T93" fmla="*/ 0 h 361"/>
                    <a:gd name="T94" fmla="*/ 264 w 435"/>
                    <a:gd name="T95" fmla="*/ 0 h 361"/>
                    <a:gd name="T96" fmla="*/ 256 w 435"/>
                    <a:gd name="T97" fmla="*/ 0 h 361"/>
                    <a:gd name="T98" fmla="*/ 256 w 435"/>
                    <a:gd name="T99" fmla="*/ 0 h 361"/>
                    <a:gd name="T100" fmla="*/ 220 w 435"/>
                    <a:gd name="T101" fmla="*/ 2 h 361"/>
                    <a:gd name="T102" fmla="*/ 154 w 435"/>
                    <a:gd name="T103" fmla="*/ 27 h 361"/>
                    <a:gd name="T104" fmla="*/ 127 w 435"/>
                    <a:gd name="T105" fmla="*/ 53 h 361"/>
                    <a:gd name="T106" fmla="*/ 0 w 435"/>
                    <a:gd name="T107" fmla="*/ 179 h 361"/>
                    <a:gd name="T108" fmla="*/ 127 w 435"/>
                    <a:gd name="T109" fmla="*/ 308 h 3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435" h="361">
                      <a:moveTo>
                        <a:pt x="127" y="308"/>
                      </a:moveTo>
                      <a:lnTo>
                        <a:pt x="154" y="331"/>
                      </a:lnTo>
                      <a:lnTo>
                        <a:pt x="220" y="358"/>
                      </a:lnTo>
                      <a:lnTo>
                        <a:pt x="256" y="361"/>
                      </a:lnTo>
                      <a:lnTo>
                        <a:pt x="283" y="358"/>
                      </a:lnTo>
                      <a:lnTo>
                        <a:pt x="313" y="350"/>
                      </a:lnTo>
                      <a:lnTo>
                        <a:pt x="319" y="348"/>
                      </a:lnTo>
                      <a:lnTo>
                        <a:pt x="325" y="346"/>
                      </a:lnTo>
                      <a:lnTo>
                        <a:pt x="330" y="344"/>
                      </a:lnTo>
                      <a:lnTo>
                        <a:pt x="334" y="342"/>
                      </a:lnTo>
                      <a:lnTo>
                        <a:pt x="336" y="342"/>
                      </a:lnTo>
                      <a:lnTo>
                        <a:pt x="336" y="340"/>
                      </a:lnTo>
                      <a:lnTo>
                        <a:pt x="359" y="329"/>
                      </a:lnTo>
                      <a:lnTo>
                        <a:pt x="378" y="312"/>
                      </a:lnTo>
                      <a:lnTo>
                        <a:pt x="382" y="308"/>
                      </a:lnTo>
                      <a:lnTo>
                        <a:pt x="399" y="289"/>
                      </a:lnTo>
                      <a:lnTo>
                        <a:pt x="423" y="249"/>
                      </a:lnTo>
                      <a:lnTo>
                        <a:pt x="429" y="226"/>
                      </a:lnTo>
                      <a:lnTo>
                        <a:pt x="431" y="219"/>
                      </a:lnTo>
                      <a:lnTo>
                        <a:pt x="433" y="215"/>
                      </a:lnTo>
                      <a:lnTo>
                        <a:pt x="435" y="196"/>
                      </a:lnTo>
                      <a:lnTo>
                        <a:pt x="435" y="179"/>
                      </a:lnTo>
                      <a:lnTo>
                        <a:pt x="435" y="175"/>
                      </a:lnTo>
                      <a:lnTo>
                        <a:pt x="435" y="171"/>
                      </a:lnTo>
                      <a:lnTo>
                        <a:pt x="435" y="171"/>
                      </a:lnTo>
                      <a:lnTo>
                        <a:pt x="435" y="169"/>
                      </a:lnTo>
                      <a:lnTo>
                        <a:pt x="435" y="169"/>
                      </a:lnTo>
                      <a:lnTo>
                        <a:pt x="435" y="169"/>
                      </a:lnTo>
                      <a:lnTo>
                        <a:pt x="435" y="169"/>
                      </a:lnTo>
                      <a:lnTo>
                        <a:pt x="435" y="169"/>
                      </a:lnTo>
                      <a:lnTo>
                        <a:pt x="435" y="160"/>
                      </a:lnTo>
                      <a:lnTo>
                        <a:pt x="433" y="152"/>
                      </a:lnTo>
                      <a:lnTo>
                        <a:pt x="433" y="150"/>
                      </a:lnTo>
                      <a:lnTo>
                        <a:pt x="433" y="147"/>
                      </a:lnTo>
                      <a:lnTo>
                        <a:pt x="431" y="141"/>
                      </a:lnTo>
                      <a:lnTo>
                        <a:pt x="429" y="135"/>
                      </a:lnTo>
                      <a:lnTo>
                        <a:pt x="429" y="133"/>
                      </a:lnTo>
                      <a:lnTo>
                        <a:pt x="429" y="133"/>
                      </a:lnTo>
                      <a:lnTo>
                        <a:pt x="423" y="112"/>
                      </a:lnTo>
                      <a:lnTo>
                        <a:pt x="399" y="69"/>
                      </a:lnTo>
                      <a:lnTo>
                        <a:pt x="382" y="53"/>
                      </a:lnTo>
                      <a:lnTo>
                        <a:pt x="378" y="46"/>
                      </a:lnTo>
                      <a:lnTo>
                        <a:pt x="355" y="27"/>
                      </a:lnTo>
                      <a:lnTo>
                        <a:pt x="302" y="4"/>
                      </a:lnTo>
                      <a:lnTo>
                        <a:pt x="275" y="0"/>
                      </a:lnTo>
                      <a:lnTo>
                        <a:pt x="273" y="0"/>
                      </a:lnTo>
                      <a:lnTo>
                        <a:pt x="273" y="0"/>
                      </a:lnTo>
                      <a:lnTo>
                        <a:pt x="264" y="0"/>
                      </a:lnTo>
                      <a:lnTo>
                        <a:pt x="256" y="0"/>
                      </a:lnTo>
                      <a:lnTo>
                        <a:pt x="256" y="0"/>
                      </a:lnTo>
                      <a:lnTo>
                        <a:pt x="220" y="2"/>
                      </a:lnTo>
                      <a:lnTo>
                        <a:pt x="154" y="27"/>
                      </a:lnTo>
                      <a:lnTo>
                        <a:pt x="127" y="53"/>
                      </a:lnTo>
                      <a:lnTo>
                        <a:pt x="0" y="179"/>
                      </a:lnTo>
                      <a:lnTo>
                        <a:pt x="127" y="30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FBD4BB8C-4BF9-48F4-BC56-68AB004BD068}"/>
                </a:ext>
              </a:extLst>
            </p:cNvPr>
            <p:cNvGrpSpPr/>
            <p:nvPr/>
          </p:nvGrpSpPr>
          <p:grpSpPr>
            <a:xfrm>
              <a:off x="5193314" y="1523558"/>
              <a:ext cx="533977" cy="230959"/>
              <a:chOff x="1864153" y="1048947"/>
              <a:chExt cx="907322" cy="392440"/>
            </a:xfrm>
          </p:grpSpPr>
          <p:sp>
            <p:nvSpPr>
              <p:cNvPr id="56" name="Freeform 123">
                <a:extLst>
                  <a:ext uri="{FF2B5EF4-FFF2-40B4-BE49-F238E27FC236}">
                    <a16:creationId xmlns:a16="http://schemas.microsoft.com/office/drawing/2014/main" id="{BD660644-CB9F-455F-940D-3B605BE4E1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4153" y="1182202"/>
                <a:ext cx="755578" cy="125930"/>
              </a:xfrm>
              <a:custGeom>
                <a:avLst/>
                <a:gdLst>
                  <a:gd name="T0" fmla="*/ 179 w 2166"/>
                  <a:gd name="T1" fmla="*/ 361 h 361"/>
                  <a:gd name="T2" fmla="*/ 1985 w 2166"/>
                  <a:gd name="T3" fmla="*/ 361 h 361"/>
                  <a:gd name="T4" fmla="*/ 2166 w 2166"/>
                  <a:gd name="T5" fmla="*/ 179 h 361"/>
                  <a:gd name="T6" fmla="*/ 1987 w 2166"/>
                  <a:gd name="T7" fmla="*/ 0 h 361"/>
                  <a:gd name="T8" fmla="*/ 181 w 2166"/>
                  <a:gd name="T9" fmla="*/ 0 h 361"/>
                  <a:gd name="T10" fmla="*/ 143 w 2166"/>
                  <a:gd name="T11" fmla="*/ 2 h 361"/>
                  <a:gd name="T12" fmla="*/ 78 w 2166"/>
                  <a:gd name="T13" fmla="*/ 29 h 361"/>
                  <a:gd name="T14" fmla="*/ 29 w 2166"/>
                  <a:gd name="T15" fmla="*/ 80 h 361"/>
                  <a:gd name="T16" fmla="*/ 2 w 2166"/>
                  <a:gd name="T17" fmla="*/ 143 h 361"/>
                  <a:gd name="T18" fmla="*/ 0 w 2166"/>
                  <a:gd name="T19" fmla="*/ 181 h 361"/>
                  <a:gd name="T20" fmla="*/ 0 w 2166"/>
                  <a:gd name="T21" fmla="*/ 202 h 361"/>
                  <a:gd name="T22" fmla="*/ 10 w 2166"/>
                  <a:gd name="T23" fmla="*/ 245 h 361"/>
                  <a:gd name="T24" fmla="*/ 42 w 2166"/>
                  <a:gd name="T25" fmla="*/ 299 h 361"/>
                  <a:gd name="T26" fmla="*/ 74 w 2166"/>
                  <a:gd name="T27" fmla="*/ 327 h 361"/>
                  <a:gd name="T28" fmla="*/ 97 w 2166"/>
                  <a:gd name="T29" fmla="*/ 342 h 361"/>
                  <a:gd name="T30" fmla="*/ 150 w 2166"/>
                  <a:gd name="T31" fmla="*/ 358 h 361"/>
                  <a:gd name="T32" fmla="*/ 179 w 2166"/>
                  <a:gd name="T33" fmla="*/ 361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66" h="361">
                    <a:moveTo>
                      <a:pt x="179" y="361"/>
                    </a:moveTo>
                    <a:lnTo>
                      <a:pt x="1985" y="361"/>
                    </a:lnTo>
                    <a:lnTo>
                      <a:pt x="2166" y="179"/>
                    </a:lnTo>
                    <a:lnTo>
                      <a:pt x="1987" y="0"/>
                    </a:lnTo>
                    <a:lnTo>
                      <a:pt x="181" y="0"/>
                    </a:lnTo>
                    <a:lnTo>
                      <a:pt x="143" y="2"/>
                    </a:lnTo>
                    <a:lnTo>
                      <a:pt x="78" y="29"/>
                    </a:lnTo>
                    <a:lnTo>
                      <a:pt x="29" y="80"/>
                    </a:lnTo>
                    <a:lnTo>
                      <a:pt x="2" y="143"/>
                    </a:lnTo>
                    <a:lnTo>
                      <a:pt x="0" y="181"/>
                    </a:lnTo>
                    <a:lnTo>
                      <a:pt x="0" y="202"/>
                    </a:lnTo>
                    <a:lnTo>
                      <a:pt x="10" y="245"/>
                    </a:lnTo>
                    <a:lnTo>
                      <a:pt x="42" y="299"/>
                    </a:lnTo>
                    <a:lnTo>
                      <a:pt x="74" y="327"/>
                    </a:lnTo>
                    <a:lnTo>
                      <a:pt x="97" y="342"/>
                    </a:lnTo>
                    <a:lnTo>
                      <a:pt x="150" y="358"/>
                    </a:lnTo>
                    <a:lnTo>
                      <a:pt x="179" y="361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FD93AA7C-18F5-4492-92C7-284AE6CEA4A6}"/>
                  </a:ext>
                </a:extLst>
              </p:cNvPr>
              <p:cNvGrpSpPr/>
              <p:nvPr/>
            </p:nvGrpSpPr>
            <p:grpSpPr>
              <a:xfrm>
                <a:off x="2512987" y="1048947"/>
                <a:ext cx="258488" cy="392440"/>
                <a:chOff x="3350649" y="1200355"/>
                <a:chExt cx="344650" cy="523253"/>
              </a:xfrm>
            </p:grpSpPr>
            <p:sp>
              <p:nvSpPr>
                <p:cNvPr id="58" name="Freeform 124">
                  <a:extLst>
                    <a:ext uri="{FF2B5EF4-FFF2-40B4-BE49-F238E27FC236}">
                      <a16:creationId xmlns:a16="http://schemas.microsoft.com/office/drawing/2014/main" id="{5993F66E-E90E-4BE0-939A-A2369A9D05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50649" y="1523144"/>
                  <a:ext cx="318138" cy="200464"/>
                </a:xfrm>
                <a:custGeom>
                  <a:avLst/>
                  <a:gdLst>
                    <a:gd name="T0" fmla="*/ 177 w 684"/>
                    <a:gd name="T1" fmla="*/ 431 h 431"/>
                    <a:gd name="T2" fmla="*/ 213 w 684"/>
                    <a:gd name="T3" fmla="*/ 428 h 431"/>
                    <a:gd name="T4" fmla="*/ 279 w 684"/>
                    <a:gd name="T5" fmla="*/ 403 h 431"/>
                    <a:gd name="T6" fmla="*/ 306 w 684"/>
                    <a:gd name="T7" fmla="*/ 378 h 431"/>
                    <a:gd name="T8" fmla="*/ 684 w 684"/>
                    <a:gd name="T9" fmla="*/ 0 h 431"/>
                    <a:gd name="T10" fmla="*/ 653 w 684"/>
                    <a:gd name="T11" fmla="*/ 25 h 431"/>
                    <a:gd name="T12" fmla="*/ 619 w 684"/>
                    <a:gd name="T13" fmla="*/ 38 h 431"/>
                    <a:gd name="T14" fmla="*/ 591 w 684"/>
                    <a:gd name="T15" fmla="*/ 46 h 431"/>
                    <a:gd name="T16" fmla="*/ 562 w 684"/>
                    <a:gd name="T17" fmla="*/ 49 h 431"/>
                    <a:gd name="T18" fmla="*/ 125 w 684"/>
                    <a:gd name="T19" fmla="*/ 49 h 431"/>
                    <a:gd name="T20" fmla="*/ 125 w 684"/>
                    <a:gd name="T21" fmla="*/ 49 h 431"/>
                    <a:gd name="T22" fmla="*/ 127 w 684"/>
                    <a:gd name="T23" fmla="*/ 49 h 431"/>
                    <a:gd name="T24" fmla="*/ 51 w 684"/>
                    <a:gd name="T25" fmla="*/ 125 h 431"/>
                    <a:gd name="T26" fmla="*/ 28 w 684"/>
                    <a:gd name="T27" fmla="*/ 152 h 431"/>
                    <a:gd name="T28" fmla="*/ 0 w 684"/>
                    <a:gd name="T29" fmla="*/ 217 h 431"/>
                    <a:gd name="T30" fmla="*/ 0 w 684"/>
                    <a:gd name="T31" fmla="*/ 287 h 431"/>
                    <a:gd name="T32" fmla="*/ 28 w 684"/>
                    <a:gd name="T33" fmla="*/ 350 h 431"/>
                    <a:gd name="T34" fmla="*/ 51 w 684"/>
                    <a:gd name="T35" fmla="*/ 380 h 431"/>
                    <a:gd name="T36" fmla="*/ 53 w 684"/>
                    <a:gd name="T37" fmla="*/ 380 h 431"/>
                    <a:gd name="T38" fmla="*/ 55 w 684"/>
                    <a:gd name="T39" fmla="*/ 382 h 431"/>
                    <a:gd name="T40" fmla="*/ 82 w 684"/>
                    <a:gd name="T41" fmla="*/ 405 h 431"/>
                    <a:gd name="T42" fmla="*/ 146 w 684"/>
                    <a:gd name="T43" fmla="*/ 428 h 431"/>
                    <a:gd name="T44" fmla="*/ 177 w 684"/>
                    <a:gd name="T45" fmla="*/ 431 h 4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84" h="431">
                      <a:moveTo>
                        <a:pt x="177" y="431"/>
                      </a:moveTo>
                      <a:lnTo>
                        <a:pt x="213" y="428"/>
                      </a:lnTo>
                      <a:lnTo>
                        <a:pt x="279" y="403"/>
                      </a:lnTo>
                      <a:lnTo>
                        <a:pt x="306" y="378"/>
                      </a:lnTo>
                      <a:lnTo>
                        <a:pt x="684" y="0"/>
                      </a:lnTo>
                      <a:lnTo>
                        <a:pt x="653" y="25"/>
                      </a:lnTo>
                      <a:lnTo>
                        <a:pt x="619" y="38"/>
                      </a:lnTo>
                      <a:lnTo>
                        <a:pt x="591" y="46"/>
                      </a:lnTo>
                      <a:lnTo>
                        <a:pt x="562" y="49"/>
                      </a:lnTo>
                      <a:lnTo>
                        <a:pt x="125" y="49"/>
                      </a:lnTo>
                      <a:lnTo>
                        <a:pt x="125" y="49"/>
                      </a:lnTo>
                      <a:lnTo>
                        <a:pt x="127" y="49"/>
                      </a:lnTo>
                      <a:lnTo>
                        <a:pt x="51" y="125"/>
                      </a:lnTo>
                      <a:lnTo>
                        <a:pt x="28" y="152"/>
                      </a:lnTo>
                      <a:lnTo>
                        <a:pt x="0" y="217"/>
                      </a:lnTo>
                      <a:lnTo>
                        <a:pt x="0" y="287"/>
                      </a:lnTo>
                      <a:lnTo>
                        <a:pt x="28" y="350"/>
                      </a:lnTo>
                      <a:lnTo>
                        <a:pt x="51" y="380"/>
                      </a:lnTo>
                      <a:lnTo>
                        <a:pt x="53" y="380"/>
                      </a:lnTo>
                      <a:lnTo>
                        <a:pt x="55" y="382"/>
                      </a:lnTo>
                      <a:lnTo>
                        <a:pt x="82" y="405"/>
                      </a:lnTo>
                      <a:lnTo>
                        <a:pt x="146" y="428"/>
                      </a:lnTo>
                      <a:lnTo>
                        <a:pt x="177" y="431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9" name="Freeform 125">
                  <a:extLst>
                    <a:ext uri="{FF2B5EF4-FFF2-40B4-BE49-F238E27FC236}">
                      <a16:creationId xmlns:a16="http://schemas.microsoft.com/office/drawing/2014/main" id="{F92D5B55-8006-4BDF-B39C-808C0B7081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08789" y="1461284"/>
                  <a:ext cx="229766" cy="84651"/>
                </a:xfrm>
                <a:custGeom>
                  <a:avLst/>
                  <a:gdLst>
                    <a:gd name="T0" fmla="*/ 0 w 494"/>
                    <a:gd name="T1" fmla="*/ 182 h 182"/>
                    <a:gd name="T2" fmla="*/ 437 w 494"/>
                    <a:gd name="T3" fmla="*/ 182 h 182"/>
                    <a:gd name="T4" fmla="*/ 466 w 494"/>
                    <a:gd name="T5" fmla="*/ 179 h 182"/>
                    <a:gd name="T6" fmla="*/ 494 w 494"/>
                    <a:gd name="T7" fmla="*/ 171 h 182"/>
                    <a:gd name="T8" fmla="*/ 464 w 494"/>
                    <a:gd name="T9" fmla="*/ 179 h 182"/>
                    <a:gd name="T10" fmla="*/ 437 w 494"/>
                    <a:gd name="T11" fmla="*/ 182 h 182"/>
                    <a:gd name="T12" fmla="*/ 401 w 494"/>
                    <a:gd name="T13" fmla="*/ 179 h 182"/>
                    <a:gd name="T14" fmla="*/ 335 w 494"/>
                    <a:gd name="T15" fmla="*/ 152 h 182"/>
                    <a:gd name="T16" fmla="*/ 308 w 494"/>
                    <a:gd name="T17" fmla="*/ 129 h 182"/>
                    <a:gd name="T18" fmla="*/ 181 w 494"/>
                    <a:gd name="T19" fmla="*/ 0 h 182"/>
                    <a:gd name="T20" fmla="*/ 0 w 494"/>
                    <a:gd name="T21" fmla="*/ 182 h 182"/>
                    <a:gd name="T22" fmla="*/ 0 w 494"/>
                    <a:gd name="T23" fmla="*/ 182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94" h="182">
                      <a:moveTo>
                        <a:pt x="0" y="182"/>
                      </a:moveTo>
                      <a:lnTo>
                        <a:pt x="437" y="182"/>
                      </a:lnTo>
                      <a:lnTo>
                        <a:pt x="466" y="179"/>
                      </a:lnTo>
                      <a:lnTo>
                        <a:pt x="494" y="171"/>
                      </a:lnTo>
                      <a:lnTo>
                        <a:pt x="464" y="179"/>
                      </a:lnTo>
                      <a:lnTo>
                        <a:pt x="437" y="182"/>
                      </a:lnTo>
                      <a:lnTo>
                        <a:pt x="401" y="179"/>
                      </a:lnTo>
                      <a:lnTo>
                        <a:pt x="335" y="152"/>
                      </a:lnTo>
                      <a:lnTo>
                        <a:pt x="308" y="129"/>
                      </a:lnTo>
                      <a:lnTo>
                        <a:pt x="181" y="0"/>
                      </a:lnTo>
                      <a:lnTo>
                        <a:pt x="0" y="182"/>
                      </a:lnTo>
                      <a:lnTo>
                        <a:pt x="0" y="182"/>
                      </a:ln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0" name="Freeform 126">
                  <a:extLst>
                    <a:ext uri="{FF2B5EF4-FFF2-40B4-BE49-F238E27FC236}">
                      <a16:creationId xmlns:a16="http://schemas.microsoft.com/office/drawing/2014/main" id="{F27838E2-F6CB-430E-B955-9C95E4D5D3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50649" y="1200355"/>
                  <a:ext cx="318138" cy="199069"/>
                </a:xfrm>
                <a:custGeom>
                  <a:avLst/>
                  <a:gdLst>
                    <a:gd name="T0" fmla="*/ 684 w 684"/>
                    <a:gd name="T1" fmla="*/ 428 h 428"/>
                    <a:gd name="T2" fmla="*/ 306 w 684"/>
                    <a:gd name="T3" fmla="*/ 51 h 428"/>
                    <a:gd name="T4" fmla="*/ 296 w 684"/>
                    <a:gd name="T5" fmla="*/ 42 h 428"/>
                    <a:gd name="T6" fmla="*/ 285 w 684"/>
                    <a:gd name="T7" fmla="*/ 34 h 428"/>
                    <a:gd name="T8" fmla="*/ 262 w 684"/>
                    <a:gd name="T9" fmla="*/ 19 h 428"/>
                    <a:gd name="T10" fmla="*/ 207 w 684"/>
                    <a:gd name="T11" fmla="*/ 0 h 428"/>
                    <a:gd name="T12" fmla="*/ 180 w 684"/>
                    <a:gd name="T13" fmla="*/ 0 h 428"/>
                    <a:gd name="T14" fmla="*/ 144 w 684"/>
                    <a:gd name="T15" fmla="*/ 2 h 428"/>
                    <a:gd name="T16" fmla="*/ 80 w 684"/>
                    <a:gd name="T17" fmla="*/ 27 h 428"/>
                    <a:gd name="T18" fmla="*/ 51 w 684"/>
                    <a:gd name="T19" fmla="*/ 53 h 428"/>
                    <a:gd name="T20" fmla="*/ 28 w 684"/>
                    <a:gd name="T21" fmla="*/ 80 h 428"/>
                    <a:gd name="T22" fmla="*/ 0 w 684"/>
                    <a:gd name="T23" fmla="*/ 145 h 428"/>
                    <a:gd name="T24" fmla="*/ 0 w 684"/>
                    <a:gd name="T25" fmla="*/ 215 h 428"/>
                    <a:gd name="T26" fmla="*/ 28 w 684"/>
                    <a:gd name="T27" fmla="*/ 281 h 428"/>
                    <a:gd name="T28" fmla="*/ 51 w 684"/>
                    <a:gd name="T29" fmla="*/ 308 h 428"/>
                    <a:gd name="T30" fmla="*/ 125 w 684"/>
                    <a:gd name="T31" fmla="*/ 382 h 428"/>
                    <a:gd name="T32" fmla="*/ 562 w 684"/>
                    <a:gd name="T33" fmla="*/ 382 h 428"/>
                    <a:gd name="T34" fmla="*/ 562 w 684"/>
                    <a:gd name="T35" fmla="*/ 382 h 428"/>
                    <a:gd name="T36" fmla="*/ 562 w 684"/>
                    <a:gd name="T37" fmla="*/ 382 h 428"/>
                    <a:gd name="T38" fmla="*/ 593 w 684"/>
                    <a:gd name="T39" fmla="*/ 384 h 428"/>
                    <a:gd name="T40" fmla="*/ 657 w 684"/>
                    <a:gd name="T41" fmla="*/ 407 h 428"/>
                    <a:gd name="T42" fmla="*/ 684 w 684"/>
                    <a:gd name="T43" fmla="*/ 428 h 4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684" h="428">
                      <a:moveTo>
                        <a:pt x="684" y="428"/>
                      </a:moveTo>
                      <a:lnTo>
                        <a:pt x="306" y="51"/>
                      </a:lnTo>
                      <a:lnTo>
                        <a:pt x="296" y="42"/>
                      </a:lnTo>
                      <a:lnTo>
                        <a:pt x="285" y="34"/>
                      </a:lnTo>
                      <a:lnTo>
                        <a:pt x="262" y="19"/>
                      </a:lnTo>
                      <a:lnTo>
                        <a:pt x="207" y="0"/>
                      </a:lnTo>
                      <a:lnTo>
                        <a:pt x="180" y="0"/>
                      </a:lnTo>
                      <a:lnTo>
                        <a:pt x="144" y="2"/>
                      </a:lnTo>
                      <a:lnTo>
                        <a:pt x="80" y="27"/>
                      </a:lnTo>
                      <a:lnTo>
                        <a:pt x="51" y="53"/>
                      </a:lnTo>
                      <a:lnTo>
                        <a:pt x="28" y="80"/>
                      </a:lnTo>
                      <a:lnTo>
                        <a:pt x="0" y="145"/>
                      </a:lnTo>
                      <a:lnTo>
                        <a:pt x="0" y="215"/>
                      </a:lnTo>
                      <a:lnTo>
                        <a:pt x="28" y="281"/>
                      </a:lnTo>
                      <a:lnTo>
                        <a:pt x="51" y="308"/>
                      </a:lnTo>
                      <a:lnTo>
                        <a:pt x="125" y="382"/>
                      </a:lnTo>
                      <a:lnTo>
                        <a:pt x="562" y="382"/>
                      </a:lnTo>
                      <a:lnTo>
                        <a:pt x="562" y="382"/>
                      </a:lnTo>
                      <a:lnTo>
                        <a:pt x="562" y="382"/>
                      </a:lnTo>
                      <a:lnTo>
                        <a:pt x="593" y="384"/>
                      </a:lnTo>
                      <a:lnTo>
                        <a:pt x="657" y="407"/>
                      </a:lnTo>
                      <a:lnTo>
                        <a:pt x="684" y="428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1" name="Freeform 127">
                  <a:extLst>
                    <a:ext uri="{FF2B5EF4-FFF2-40B4-BE49-F238E27FC236}">
                      <a16:creationId xmlns:a16="http://schemas.microsoft.com/office/drawing/2014/main" id="{D2D52B36-324C-488A-8DFF-2D50AEEAF5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08789" y="1378029"/>
                  <a:ext cx="203255" cy="83256"/>
                </a:xfrm>
                <a:custGeom>
                  <a:avLst/>
                  <a:gdLst>
                    <a:gd name="T0" fmla="*/ 181 w 437"/>
                    <a:gd name="T1" fmla="*/ 179 h 179"/>
                    <a:gd name="T2" fmla="*/ 308 w 437"/>
                    <a:gd name="T3" fmla="*/ 53 h 179"/>
                    <a:gd name="T4" fmla="*/ 335 w 437"/>
                    <a:gd name="T5" fmla="*/ 27 h 179"/>
                    <a:gd name="T6" fmla="*/ 401 w 437"/>
                    <a:gd name="T7" fmla="*/ 2 h 179"/>
                    <a:gd name="T8" fmla="*/ 437 w 437"/>
                    <a:gd name="T9" fmla="*/ 0 h 179"/>
                    <a:gd name="T10" fmla="*/ 437 w 437"/>
                    <a:gd name="T11" fmla="*/ 0 h 179"/>
                    <a:gd name="T12" fmla="*/ 0 w 437"/>
                    <a:gd name="T13" fmla="*/ 0 h 179"/>
                    <a:gd name="T14" fmla="*/ 2 w 437"/>
                    <a:gd name="T15" fmla="*/ 0 h 179"/>
                    <a:gd name="T16" fmla="*/ 2 w 437"/>
                    <a:gd name="T17" fmla="*/ 0 h 179"/>
                    <a:gd name="T18" fmla="*/ 181 w 437"/>
                    <a:gd name="T19" fmla="*/ 179 h 179"/>
                    <a:gd name="T20" fmla="*/ 181 w 437"/>
                    <a:gd name="T21" fmla="*/ 179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37" h="179">
                      <a:moveTo>
                        <a:pt x="181" y="179"/>
                      </a:moveTo>
                      <a:lnTo>
                        <a:pt x="308" y="53"/>
                      </a:lnTo>
                      <a:lnTo>
                        <a:pt x="335" y="27"/>
                      </a:lnTo>
                      <a:lnTo>
                        <a:pt x="401" y="2"/>
                      </a:lnTo>
                      <a:lnTo>
                        <a:pt x="437" y="0"/>
                      </a:lnTo>
                      <a:lnTo>
                        <a:pt x="437" y="0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81" y="179"/>
                      </a:lnTo>
                      <a:lnTo>
                        <a:pt x="181" y="179"/>
                      </a:ln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2" name="Freeform 129">
                  <a:extLst>
                    <a:ext uri="{FF2B5EF4-FFF2-40B4-BE49-F238E27FC236}">
                      <a16:creationId xmlns:a16="http://schemas.microsoft.com/office/drawing/2014/main" id="{DF86F8F1-67FB-4EDE-8FFD-7D7B43F2F6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2974" y="1378029"/>
                  <a:ext cx="202325" cy="167906"/>
                </a:xfrm>
                <a:custGeom>
                  <a:avLst/>
                  <a:gdLst>
                    <a:gd name="T0" fmla="*/ 127 w 435"/>
                    <a:gd name="T1" fmla="*/ 308 h 361"/>
                    <a:gd name="T2" fmla="*/ 154 w 435"/>
                    <a:gd name="T3" fmla="*/ 331 h 361"/>
                    <a:gd name="T4" fmla="*/ 220 w 435"/>
                    <a:gd name="T5" fmla="*/ 358 h 361"/>
                    <a:gd name="T6" fmla="*/ 256 w 435"/>
                    <a:gd name="T7" fmla="*/ 361 h 361"/>
                    <a:gd name="T8" fmla="*/ 283 w 435"/>
                    <a:gd name="T9" fmla="*/ 358 h 361"/>
                    <a:gd name="T10" fmla="*/ 313 w 435"/>
                    <a:gd name="T11" fmla="*/ 350 h 361"/>
                    <a:gd name="T12" fmla="*/ 319 w 435"/>
                    <a:gd name="T13" fmla="*/ 348 h 361"/>
                    <a:gd name="T14" fmla="*/ 325 w 435"/>
                    <a:gd name="T15" fmla="*/ 346 h 361"/>
                    <a:gd name="T16" fmla="*/ 330 w 435"/>
                    <a:gd name="T17" fmla="*/ 344 h 361"/>
                    <a:gd name="T18" fmla="*/ 334 w 435"/>
                    <a:gd name="T19" fmla="*/ 342 h 361"/>
                    <a:gd name="T20" fmla="*/ 336 w 435"/>
                    <a:gd name="T21" fmla="*/ 342 h 361"/>
                    <a:gd name="T22" fmla="*/ 336 w 435"/>
                    <a:gd name="T23" fmla="*/ 340 h 361"/>
                    <a:gd name="T24" fmla="*/ 359 w 435"/>
                    <a:gd name="T25" fmla="*/ 329 h 361"/>
                    <a:gd name="T26" fmla="*/ 378 w 435"/>
                    <a:gd name="T27" fmla="*/ 312 h 361"/>
                    <a:gd name="T28" fmla="*/ 382 w 435"/>
                    <a:gd name="T29" fmla="*/ 308 h 361"/>
                    <a:gd name="T30" fmla="*/ 399 w 435"/>
                    <a:gd name="T31" fmla="*/ 289 h 361"/>
                    <a:gd name="T32" fmla="*/ 423 w 435"/>
                    <a:gd name="T33" fmla="*/ 249 h 361"/>
                    <a:gd name="T34" fmla="*/ 429 w 435"/>
                    <a:gd name="T35" fmla="*/ 226 h 361"/>
                    <a:gd name="T36" fmla="*/ 431 w 435"/>
                    <a:gd name="T37" fmla="*/ 219 h 361"/>
                    <a:gd name="T38" fmla="*/ 433 w 435"/>
                    <a:gd name="T39" fmla="*/ 215 h 361"/>
                    <a:gd name="T40" fmla="*/ 435 w 435"/>
                    <a:gd name="T41" fmla="*/ 196 h 361"/>
                    <a:gd name="T42" fmla="*/ 435 w 435"/>
                    <a:gd name="T43" fmla="*/ 179 h 361"/>
                    <a:gd name="T44" fmla="*/ 435 w 435"/>
                    <a:gd name="T45" fmla="*/ 175 h 361"/>
                    <a:gd name="T46" fmla="*/ 435 w 435"/>
                    <a:gd name="T47" fmla="*/ 171 h 361"/>
                    <a:gd name="T48" fmla="*/ 435 w 435"/>
                    <a:gd name="T49" fmla="*/ 171 h 361"/>
                    <a:gd name="T50" fmla="*/ 435 w 435"/>
                    <a:gd name="T51" fmla="*/ 169 h 361"/>
                    <a:gd name="T52" fmla="*/ 435 w 435"/>
                    <a:gd name="T53" fmla="*/ 169 h 361"/>
                    <a:gd name="T54" fmla="*/ 435 w 435"/>
                    <a:gd name="T55" fmla="*/ 169 h 361"/>
                    <a:gd name="T56" fmla="*/ 435 w 435"/>
                    <a:gd name="T57" fmla="*/ 169 h 361"/>
                    <a:gd name="T58" fmla="*/ 435 w 435"/>
                    <a:gd name="T59" fmla="*/ 169 h 361"/>
                    <a:gd name="T60" fmla="*/ 435 w 435"/>
                    <a:gd name="T61" fmla="*/ 160 h 361"/>
                    <a:gd name="T62" fmla="*/ 433 w 435"/>
                    <a:gd name="T63" fmla="*/ 152 h 361"/>
                    <a:gd name="T64" fmla="*/ 433 w 435"/>
                    <a:gd name="T65" fmla="*/ 150 h 361"/>
                    <a:gd name="T66" fmla="*/ 433 w 435"/>
                    <a:gd name="T67" fmla="*/ 147 h 361"/>
                    <a:gd name="T68" fmla="*/ 431 w 435"/>
                    <a:gd name="T69" fmla="*/ 141 h 361"/>
                    <a:gd name="T70" fmla="*/ 429 w 435"/>
                    <a:gd name="T71" fmla="*/ 135 h 361"/>
                    <a:gd name="T72" fmla="*/ 429 w 435"/>
                    <a:gd name="T73" fmla="*/ 133 h 361"/>
                    <a:gd name="T74" fmla="*/ 429 w 435"/>
                    <a:gd name="T75" fmla="*/ 133 h 361"/>
                    <a:gd name="T76" fmla="*/ 423 w 435"/>
                    <a:gd name="T77" fmla="*/ 112 h 361"/>
                    <a:gd name="T78" fmla="*/ 399 w 435"/>
                    <a:gd name="T79" fmla="*/ 69 h 361"/>
                    <a:gd name="T80" fmla="*/ 382 w 435"/>
                    <a:gd name="T81" fmla="*/ 53 h 361"/>
                    <a:gd name="T82" fmla="*/ 378 w 435"/>
                    <a:gd name="T83" fmla="*/ 46 h 361"/>
                    <a:gd name="T84" fmla="*/ 355 w 435"/>
                    <a:gd name="T85" fmla="*/ 27 h 361"/>
                    <a:gd name="T86" fmla="*/ 302 w 435"/>
                    <a:gd name="T87" fmla="*/ 4 h 361"/>
                    <a:gd name="T88" fmla="*/ 275 w 435"/>
                    <a:gd name="T89" fmla="*/ 0 h 361"/>
                    <a:gd name="T90" fmla="*/ 273 w 435"/>
                    <a:gd name="T91" fmla="*/ 0 h 361"/>
                    <a:gd name="T92" fmla="*/ 273 w 435"/>
                    <a:gd name="T93" fmla="*/ 0 h 361"/>
                    <a:gd name="T94" fmla="*/ 264 w 435"/>
                    <a:gd name="T95" fmla="*/ 0 h 361"/>
                    <a:gd name="T96" fmla="*/ 256 w 435"/>
                    <a:gd name="T97" fmla="*/ 0 h 361"/>
                    <a:gd name="T98" fmla="*/ 256 w 435"/>
                    <a:gd name="T99" fmla="*/ 0 h 361"/>
                    <a:gd name="T100" fmla="*/ 220 w 435"/>
                    <a:gd name="T101" fmla="*/ 2 h 361"/>
                    <a:gd name="T102" fmla="*/ 154 w 435"/>
                    <a:gd name="T103" fmla="*/ 27 h 361"/>
                    <a:gd name="T104" fmla="*/ 127 w 435"/>
                    <a:gd name="T105" fmla="*/ 53 h 361"/>
                    <a:gd name="T106" fmla="*/ 0 w 435"/>
                    <a:gd name="T107" fmla="*/ 179 h 361"/>
                    <a:gd name="T108" fmla="*/ 127 w 435"/>
                    <a:gd name="T109" fmla="*/ 308 h 3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435" h="361">
                      <a:moveTo>
                        <a:pt x="127" y="308"/>
                      </a:moveTo>
                      <a:lnTo>
                        <a:pt x="154" y="331"/>
                      </a:lnTo>
                      <a:lnTo>
                        <a:pt x="220" y="358"/>
                      </a:lnTo>
                      <a:lnTo>
                        <a:pt x="256" y="361"/>
                      </a:lnTo>
                      <a:lnTo>
                        <a:pt x="283" y="358"/>
                      </a:lnTo>
                      <a:lnTo>
                        <a:pt x="313" y="350"/>
                      </a:lnTo>
                      <a:lnTo>
                        <a:pt x="319" y="348"/>
                      </a:lnTo>
                      <a:lnTo>
                        <a:pt x="325" y="346"/>
                      </a:lnTo>
                      <a:lnTo>
                        <a:pt x="330" y="344"/>
                      </a:lnTo>
                      <a:lnTo>
                        <a:pt x="334" y="342"/>
                      </a:lnTo>
                      <a:lnTo>
                        <a:pt x="336" y="342"/>
                      </a:lnTo>
                      <a:lnTo>
                        <a:pt x="336" y="340"/>
                      </a:lnTo>
                      <a:lnTo>
                        <a:pt x="359" y="329"/>
                      </a:lnTo>
                      <a:lnTo>
                        <a:pt x="378" y="312"/>
                      </a:lnTo>
                      <a:lnTo>
                        <a:pt x="382" y="308"/>
                      </a:lnTo>
                      <a:lnTo>
                        <a:pt x="399" y="289"/>
                      </a:lnTo>
                      <a:lnTo>
                        <a:pt x="423" y="249"/>
                      </a:lnTo>
                      <a:lnTo>
                        <a:pt x="429" y="226"/>
                      </a:lnTo>
                      <a:lnTo>
                        <a:pt x="431" y="219"/>
                      </a:lnTo>
                      <a:lnTo>
                        <a:pt x="433" y="215"/>
                      </a:lnTo>
                      <a:lnTo>
                        <a:pt x="435" y="196"/>
                      </a:lnTo>
                      <a:lnTo>
                        <a:pt x="435" y="179"/>
                      </a:lnTo>
                      <a:lnTo>
                        <a:pt x="435" y="175"/>
                      </a:lnTo>
                      <a:lnTo>
                        <a:pt x="435" y="171"/>
                      </a:lnTo>
                      <a:lnTo>
                        <a:pt x="435" y="171"/>
                      </a:lnTo>
                      <a:lnTo>
                        <a:pt x="435" y="169"/>
                      </a:lnTo>
                      <a:lnTo>
                        <a:pt x="435" y="169"/>
                      </a:lnTo>
                      <a:lnTo>
                        <a:pt x="435" y="169"/>
                      </a:lnTo>
                      <a:lnTo>
                        <a:pt x="435" y="169"/>
                      </a:lnTo>
                      <a:lnTo>
                        <a:pt x="435" y="169"/>
                      </a:lnTo>
                      <a:lnTo>
                        <a:pt x="435" y="160"/>
                      </a:lnTo>
                      <a:lnTo>
                        <a:pt x="433" y="152"/>
                      </a:lnTo>
                      <a:lnTo>
                        <a:pt x="433" y="150"/>
                      </a:lnTo>
                      <a:lnTo>
                        <a:pt x="433" y="147"/>
                      </a:lnTo>
                      <a:lnTo>
                        <a:pt x="431" y="141"/>
                      </a:lnTo>
                      <a:lnTo>
                        <a:pt x="429" y="135"/>
                      </a:lnTo>
                      <a:lnTo>
                        <a:pt x="429" y="133"/>
                      </a:lnTo>
                      <a:lnTo>
                        <a:pt x="429" y="133"/>
                      </a:lnTo>
                      <a:lnTo>
                        <a:pt x="423" y="112"/>
                      </a:lnTo>
                      <a:lnTo>
                        <a:pt x="399" y="69"/>
                      </a:lnTo>
                      <a:lnTo>
                        <a:pt x="382" y="53"/>
                      </a:lnTo>
                      <a:lnTo>
                        <a:pt x="378" y="46"/>
                      </a:lnTo>
                      <a:lnTo>
                        <a:pt x="355" y="27"/>
                      </a:lnTo>
                      <a:lnTo>
                        <a:pt x="302" y="4"/>
                      </a:lnTo>
                      <a:lnTo>
                        <a:pt x="275" y="0"/>
                      </a:lnTo>
                      <a:lnTo>
                        <a:pt x="273" y="0"/>
                      </a:lnTo>
                      <a:lnTo>
                        <a:pt x="273" y="0"/>
                      </a:lnTo>
                      <a:lnTo>
                        <a:pt x="264" y="0"/>
                      </a:lnTo>
                      <a:lnTo>
                        <a:pt x="256" y="0"/>
                      </a:lnTo>
                      <a:lnTo>
                        <a:pt x="256" y="0"/>
                      </a:lnTo>
                      <a:lnTo>
                        <a:pt x="220" y="2"/>
                      </a:lnTo>
                      <a:lnTo>
                        <a:pt x="154" y="27"/>
                      </a:lnTo>
                      <a:lnTo>
                        <a:pt x="127" y="53"/>
                      </a:lnTo>
                      <a:lnTo>
                        <a:pt x="0" y="179"/>
                      </a:lnTo>
                      <a:lnTo>
                        <a:pt x="127" y="30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C999AB9-8409-4715-8A6A-84A4F06FC740}"/>
                </a:ext>
              </a:extLst>
            </p:cNvPr>
            <p:cNvGrpSpPr/>
            <p:nvPr/>
          </p:nvGrpSpPr>
          <p:grpSpPr>
            <a:xfrm>
              <a:off x="3353822" y="1523558"/>
              <a:ext cx="533977" cy="230959"/>
              <a:chOff x="1864153" y="1048947"/>
              <a:chExt cx="907322" cy="392440"/>
            </a:xfrm>
          </p:grpSpPr>
          <p:sp>
            <p:nvSpPr>
              <p:cNvPr id="64" name="Freeform 123">
                <a:extLst>
                  <a:ext uri="{FF2B5EF4-FFF2-40B4-BE49-F238E27FC236}">
                    <a16:creationId xmlns:a16="http://schemas.microsoft.com/office/drawing/2014/main" id="{E772B1D5-B74F-43A6-827D-01F9DC1E08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4153" y="1182202"/>
                <a:ext cx="755578" cy="125930"/>
              </a:xfrm>
              <a:custGeom>
                <a:avLst/>
                <a:gdLst>
                  <a:gd name="T0" fmla="*/ 179 w 2166"/>
                  <a:gd name="T1" fmla="*/ 361 h 361"/>
                  <a:gd name="T2" fmla="*/ 1985 w 2166"/>
                  <a:gd name="T3" fmla="*/ 361 h 361"/>
                  <a:gd name="T4" fmla="*/ 2166 w 2166"/>
                  <a:gd name="T5" fmla="*/ 179 h 361"/>
                  <a:gd name="T6" fmla="*/ 1987 w 2166"/>
                  <a:gd name="T7" fmla="*/ 0 h 361"/>
                  <a:gd name="T8" fmla="*/ 181 w 2166"/>
                  <a:gd name="T9" fmla="*/ 0 h 361"/>
                  <a:gd name="T10" fmla="*/ 143 w 2166"/>
                  <a:gd name="T11" fmla="*/ 2 h 361"/>
                  <a:gd name="T12" fmla="*/ 78 w 2166"/>
                  <a:gd name="T13" fmla="*/ 29 h 361"/>
                  <a:gd name="T14" fmla="*/ 29 w 2166"/>
                  <a:gd name="T15" fmla="*/ 80 h 361"/>
                  <a:gd name="T16" fmla="*/ 2 w 2166"/>
                  <a:gd name="T17" fmla="*/ 143 h 361"/>
                  <a:gd name="T18" fmla="*/ 0 w 2166"/>
                  <a:gd name="T19" fmla="*/ 181 h 361"/>
                  <a:gd name="T20" fmla="*/ 0 w 2166"/>
                  <a:gd name="T21" fmla="*/ 202 h 361"/>
                  <a:gd name="T22" fmla="*/ 10 w 2166"/>
                  <a:gd name="T23" fmla="*/ 245 h 361"/>
                  <a:gd name="T24" fmla="*/ 42 w 2166"/>
                  <a:gd name="T25" fmla="*/ 299 h 361"/>
                  <a:gd name="T26" fmla="*/ 74 w 2166"/>
                  <a:gd name="T27" fmla="*/ 327 h 361"/>
                  <a:gd name="T28" fmla="*/ 97 w 2166"/>
                  <a:gd name="T29" fmla="*/ 342 h 361"/>
                  <a:gd name="T30" fmla="*/ 150 w 2166"/>
                  <a:gd name="T31" fmla="*/ 358 h 361"/>
                  <a:gd name="T32" fmla="*/ 179 w 2166"/>
                  <a:gd name="T33" fmla="*/ 361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66" h="361">
                    <a:moveTo>
                      <a:pt x="179" y="361"/>
                    </a:moveTo>
                    <a:lnTo>
                      <a:pt x="1985" y="361"/>
                    </a:lnTo>
                    <a:lnTo>
                      <a:pt x="2166" y="179"/>
                    </a:lnTo>
                    <a:lnTo>
                      <a:pt x="1987" y="0"/>
                    </a:lnTo>
                    <a:lnTo>
                      <a:pt x="181" y="0"/>
                    </a:lnTo>
                    <a:lnTo>
                      <a:pt x="143" y="2"/>
                    </a:lnTo>
                    <a:lnTo>
                      <a:pt x="78" y="29"/>
                    </a:lnTo>
                    <a:lnTo>
                      <a:pt x="29" y="80"/>
                    </a:lnTo>
                    <a:lnTo>
                      <a:pt x="2" y="143"/>
                    </a:lnTo>
                    <a:lnTo>
                      <a:pt x="0" y="181"/>
                    </a:lnTo>
                    <a:lnTo>
                      <a:pt x="0" y="202"/>
                    </a:lnTo>
                    <a:lnTo>
                      <a:pt x="10" y="245"/>
                    </a:lnTo>
                    <a:lnTo>
                      <a:pt x="42" y="299"/>
                    </a:lnTo>
                    <a:lnTo>
                      <a:pt x="74" y="327"/>
                    </a:lnTo>
                    <a:lnTo>
                      <a:pt x="97" y="342"/>
                    </a:lnTo>
                    <a:lnTo>
                      <a:pt x="150" y="358"/>
                    </a:lnTo>
                    <a:lnTo>
                      <a:pt x="179" y="361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DEB6A42C-A87A-4909-A6D2-42FA50418D90}"/>
                  </a:ext>
                </a:extLst>
              </p:cNvPr>
              <p:cNvGrpSpPr/>
              <p:nvPr/>
            </p:nvGrpSpPr>
            <p:grpSpPr>
              <a:xfrm>
                <a:off x="2512987" y="1048947"/>
                <a:ext cx="258488" cy="392440"/>
                <a:chOff x="3350649" y="1200355"/>
                <a:chExt cx="344650" cy="523253"/>
              </a:xfrm>
            </p:grpSpPr>
            <p:sp>
              <p:nvSpPr>
                <p:cNvPr id="66" name="Freeform 124">
                  <a:extLst>
                    <a:ext uri="{FF2B5EF4-FFF2-40B4-BE49-F238E27FC236}">
                      <a16:creationId xmlns:a16="http://schemas.microsoft.com/office/drawing/2014/main" id="{CD632287-46E4-4D67-9879-BD4023FF19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50649" y="1523144"/>
                  <a:ext cx="318138" cy="200464"/>
                </a:xfrm>
                <a:custGeom>
                  <a:avLst/>
                  <a:gdLst>
                    <a:gd name="T0" fmla="*/ 177 w 684"/>
                    <a:gd name="T1" fmla="*/ 431 h 431"/>
                    <a:gd name="T2" fmla="*/ 213 w 684"/>
                    <a:gd name="T3" fmla="*/ 428 h 431"/>
                    <a:gd name="T4" fmla="*/ 279 w 684"/>
                    <a:gd name="T5" fmla="*/ 403 h 431"/>
                    <a:gd name="T6" fmla="*/ 306 w 684"/>
                    <a:gd name="T7" fmla="*/ 378 h 431"/>
                    <a:gd name="T8" fmla="*/ 684 w 684"/>
                    <a:gd name="T9" fmla="*/ 0 h 431"/>
                    <a:gd name="T10" fmla="*/ 653 w 684"/>
                    <a:gd name="T11" fmla="*/ 25 h 431"/>
                    <a:gd name="T12" fmla="*/ 619 w 684"/>
                    <a:gd name="T13" fmla="*/ 38 h 431"/>
                    <a:gd name="T14" fmla="*/ 591 w 684"/>
                    <a:gd name="T15" fmla="*/ 46 h 431"/>
                    <a:gd name="T16" fmla="*/ 562 w 684"/>
                    <a:gd name="T17" fmla="*/ 49 h 431"/>
                    <a:gd name="T18" fmla="*/ 125 w 684"/>
                    <a:gd name="T19" fmla="*/ 49 h 431"/>
                    <a:gd name="T20" fmla="*/ 125 w 684"/>
                    <a:gd name="T21" fmla="*/ 49 h 431"/>
                    <a:gd name="T22" fmla="*/ 127 w 684"/>
                    <a:gd name="T23" fmla="*/ 49 h 431"/>
                    <a:gd name="T24" fmla="*/ 51 w 684"/>
                    <a:gd name="T25" fmla="*/ 125 h 431"/>
                    <a:gd name="T26" fmla="*/ 28 w 684"/>
                    <a:gd name="T27" fmla="*/ 152 h 431"/>
                    <a:gd name="T28" fmla="*/ 0 w 684"/>
                    <a:gd name="T29" fmla="*/ 217 h 431"/>
                    <a:gd name="T30" fmla="*/ 0 w 684"/>
                    <a:gd name="T31" fmla="*/ 287 h 431"/>
                    <a:gd name="T32" fmla="*/ 28 w 684"/>
                    <a:gd name="T33" fmla="*/ 350 h 431"/>
                    <a:gd name="T34" fmla="*/ 51 w 684"/>
                    <a:gd name="T35" fmla="*/ 380 h 431"/>
                    <a:gd name="T36" fmla="*/ 53 w 684"/>
                    <a:gd name="T37" fmla="*/ 380 h 431"/>
                    <a:gd name="T38" fmla="*/ 55 w 684"/>
                    <a:gd name="T39" fmla="*/ 382 h 431"/>
                    <a:gd name="T40" fmla="*/ 82 w 684"/>
                    <a:gd name="T41" fmla="*/ 405 h 431"/>
                    <a:gd name="T42" fmla="*/ 146 w 684"/>
                    <a:gd name="T43" fmla="*/ 428 h 431"/>
                    <a:gd name="T44" fmla="*/ 177 w 684"/>
                    <a:gd name="T45" fmla="*/ 431 h 4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84" h="431">
                      <a:moveTo>
                        <a:pt x="177" y="431"/>
                      </a:moveTo>
                      <a:lnTo>
                        <a:pt x="213" y="428"/>
                      </a:lnTo>
                      <a:lnTo>
                        <a:pt x="279" y="403"/>
                      </a:lnTo>
                      <a:lnTo>
                        <a:pt x="306" y="378"/>
                      </a:lnTo>
                      <a:lnTo>
                        <a:pt x="684" y="0"/>
                      </a:lnTo>
                      <a:lnTo>
                        <a:pt x="653" y="25"/>
                      </a:lnTo>
                      <a:lnTo>
                        <a:pt x="619" y="38"/>
                      </a:lnTo>
                      <a:lnTo>
                        <a:pt x="591" y="46"/>
                      </a:lnTo>
                      <a:lnTo>
                        <a:pt x="562" y="49"/>
                      </a:lnTo>
                      <a:lnTo>
                        <a:pt x="125" y="49"/>
                      </a:lnTo>
                      <a:lnTo>
                        <a:pt x="125" y="49"/>
                      </a:lnTo>
                      <a:lnTo>
                        <a:pt x="127" y="49"/>
                      </a:lnTo>
                      <a:lnTo>
                        <a:pt x="51" y="125"/>
                      </a:lnTo>
                      <a:lnTo>
                        <a:pt x="28" y="152"/>
                      </a:lnTo>
                      <a:lnTo>
                        <a:pt x="0" y="217"/>
                      </a:lnTo>
                      <a:lnTo>
                        <a:pt x="0" y="287"/>
                      </a:lnTo>
                      <a:lnTo>
                        <a:pt x="28" y="350"/>
                      </a:lnTo>
                      <a:lnTo>
                        <a:pt x="51" y="380"/>
                      </a:lnTo>
                      <a:lnTo>
                        <a:pt x="53" y="380"/>
                      </a:lnTo>
                      <a:lnTo>
                        <a:pt x="55" y="382"/>
                      </a:lnTo>
                      <a:lnTo>
                        <a:pt x="82" y="405"/>
                      </a:lnTo>
                      <a:lnTo>
                        <a:pt x="146" y="428"/>
                      </a:lnTo>
                      <a:lnTo>
                        <a:pt x="177" y="431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7" name="Freeform 125">
                  <a:extLst>
                    <a:ext uri="{FF2B5EF4-FFF2-40B4-BE49-F238E27FC236}">
                      <a16:creationId xmlns:a16="http://schemas.microsoft.com/office/drawing/2014/main" id="{715DD944-CAEE-4CAB-8FBA-B14A0758F1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08789" y="1461284"/>
                  <a:ext cx="229766" cy="84651"/>
                </a:xfrm>
                <a:custGeom>
                  <a:avLst/>
                  <a:gdLst>
                    <a:gd name="T0" fmla="*/ 0 w 494"/>
                    <a:gd name="T1" fmla="*/ 182 h 182"/>
                    <a:gd name="T2" fmla="*/ 437 w 494"/>
                    <a:gd name="T3" fmla="*/ 182 h 182"/>
                    <a:gd name="T4" fmla="*/ 466 w 494"/>
                    <a:gd name="T5" fmla="*/ 179 h 182"/>
                    <a:gd name="T6" fmla="*/ 494 w 494"/>
                    <a:gd name="T7" fmla="*/ 171 h 182"/>
                    <a:gd name="T8" fmla="*/ 464 w 494"/>
                    <a:gd name="T9" fmla="*/ 179 h 182"/>
                    <a:gd name="T10" fmla="*/ 437 w 494"/>
                    <a:gd name="T11" fmla="*/ 182 h 182"/>
                    <a:gd name="T12" fmla="*/ 401 w 494"/>
                    <a:gd name="T13" fmla="*/ 179 h 182"/>
                    <a:gd name="T14" fmla="*/ 335 w 494"/>
                    <a:gd name="T15" fmla="*/ 152 h 182"/>
                    <a:gd name="T16" fmla="*/ 308 w 494"/>
                    <a:gd name="T17" fmla="*/ 129 h 182"/>
                    <a:gd name="T18" fmla="*/ 181 w 494"/>
                    <a:gd name="T19" fmla="*/ 0 h 182"/>
                    <a:gd name="T20" fmla="*/ 0 w 494"/>
                    <a:gd name="T21" fmla="*/ 182 h 182"/>
                    <a:gd name="T22" fmla="*/ 0 w 494"/>
                    <a:gd name="T23" fmla="*/ 182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94" h="182">
                      <a:moveTo>
                        <a:pt x="0" y="182"/>
                      </a:moveTo>
                      <a:lnTo>
                        <a:pt x="437" y="182"/>
                      </a:lnTo>
                      <a:lnTo>
                        <a:pt x="466" y="179"/>
                      </a:lnTo>
                      <a:lnTo>
                        <a:pt x="494" y="171"/>
                      </a:lnTo>
                      <a:lnTo>
                        <a:pt x="464" y="179"/>
                      </a:lnTo>
                      <a:lnTo>
                        <a:pt x="437" y="182"/>
                      </a:lnTo>
                      <a:lnTo>
                        <a:pt x="401" y="179"/>
                      </a:lnTo>
                      <a:lnTo>
                        <a:pt x="335" y="152"/>
                      </a:lnTo>
                      <a:lnTo>
                        <a:pt x="308" y="129"/>
                      </a:lnTo>
                      <a:lnTo>
                        <a:pt x="181" y="0"/>
                      </a:lnTo>
                      <a:lnTo>
                        <a:pt x="0" y="182"/>
                      </a:lnTo>
                      <a:lnTo>
                        <a:pt x="0" y="182"/>
                      </a:ln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8" name="Freeform 126">
                  <a:extLst>
                    <a:ext uri="{FF2B5EF4-FFF2-40B4-BE49-F238E27FC236}">
                      <a16:creationId xmlns:a16="http://schemas.microsoft.com/office/drawing/2014/main" id="{D59849ED-A62D-41A0-BA74-FE75BBF7C0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50649" y="1200355"/>
                  <a:ext cx="318138" cy="199069"/>
                </a:xfrm>
                <a:custGeom>
                  <a:avLst/>
                  <a:gdLst>
                    <a:gd name="T0" fmla="*/ 684 w 684"/>
                    <a:gd name="T1" fmla="*/ 428 h 428"/>
                    <a:gd name="T2" fmla="*/ 306 w 684"/>
                    <a:gd name="T3" fmla="*/ 51 h 428"/>
                    <a:gd name="T4" fmla="*/ 296 w 684"/>
                    <a:gd name="T5" fmla="*/ 42 h 428"/>
                    <a:gd name="T6" fmla="*/ 285 w 684"/>
                    <a:gd name="T7" fmla="*/ 34 h 428"/>
                    <a:gd name="T8" fmla="*/ 262 w 684"/>
                    <a:gd name="T9" fmla="*/ 19 h 428"/>
                    <a:gd name="T10" fmla="*/ 207 w 684"/>
                    <a:gd name="T11" fmla="*/ 0 h 428"/>
                    <a:gd name="T12" fmla="*/ 180 w 684"/>
                    <a:gd name="T13" fmla="*/ 0 h 428"/>
                    <a:gd name="T14" fmla="*/ 144 w 684"/>
                    <a:gd name="T15" fmla="*/ 2 h 428"/>
                    <a:gd name="T16" fmla="*/ 80 w 684"/>
                    <a:gd name="T17" fmla="*/ 27 h 428"/>
                    <a:gd name="T18" fmla="*/ 51 w 684"/>
                    <a:gd name="T19" fmla="*/ 53 h 428"/>
                    <a:gd name="T20" fmla="*/ 28 w 684"/>
                    <a:gd name="T21" fmla="*/ 80 h 428"/>
                    <a:gd name="T22" fmla="*/ 0 w 684"/>
                    <a:gd name="T23" fmla="*/ 145 h 428"/>
                    <a:gd name="T24" fmla="*/ 0 w 684"/>
                    <a:gd name="T25" fmla="*/ 215 h 428"/>
                    <a:gd name="T26" fmla="*/ 28 w 684"/>
                    <a:gd name="T27" fmla="*/ 281 h 428"/>
                    <a:gd name="T28" fmla="*/ 51 w 684"/>
                    <a:gd name="T29" fmla="*/ 308 h 428"/>
                    <a:gd name="T30" fmla="*/ 125 w 684"/>
                    <a:gd name="T31" fmla="*/ 382 h 428"/>
                    <a:gd name="T32" fmla="*/ 562 w 684"/>
                    <a:gd name="T33" fmla="*/ 382 h 428"/>
                    <a:gd name="T34" fmla="*/ 562 w 684"/>
                    <a:gd name="T35" fmla="*/ 382 h 428"/>
                    <a:gd name="T36" fmla="*/ 562 w 684"/>
                    <a:gd name="T37" fmla="*/ 382 h 428"/>
                    <a:gd name="T38" fmla="*/ 593 w 684"/>
                    <a:gd name="T39" fmla="*/ 384 h 428"/>
                    <a:gd name="T40" fmla="*/ 657 w 684"/>
                    <a:gd name="T41" fmla="*/ 407 h 428"/>
                    <a:gd name="T42" fmla="*/ 684 w 684"/>
                    <a:gd name="T43" fmla="*/ 428 h 4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684" h="428">
                      <a:moveTo>
                        <a:pt x="684" y="428"/>
                      </a:moveTo>
                      <a:lnTo>
                        <a:pt x="306" y="51"/>
                      </a:lnTo>
                      <a:lnTo>
                        <a:pt x="296" y="42"/>
                      </a:lnTo>
                      <a:lnTo>
                        <a:pt x="285" y="34"/>
                      </a:lnTo>
                      <a:lnTo>
                        <a:pt x="262" y="19"/>
                      </a:lnTo>
                      <a:lnTo>
                        <a:pt x="207" y="0"/>
                      </a:lnTo>
                      <a:lnTo>
                        <a:pt x="180" y="0"/>
                      </a:lnTo>
                      <a:lnTo>
                        <a:pt x="144" y="2"/>
                      </a:lnTo>
                      <a:lnTo>
                        <a:pt x="80" y="27"/>
                      </a:lnTo>
                      <a:lnTo>
                        <a:pt x="51" y="53"/>
                      </a:lnTo>
                      <a:lnTo>
                        <a:pt x="28" y="80"/>
                      </a:lnTo>
                      <a:lnTo>
                        <a:pt x="0" y="145"/>
                      </a:lnTo>
                      <a:lnTo>
                        <a:pt x="0" y="215"/>
                      </a:lnTo>
                      <a:lnTo>
                        <a:pt x="28" y="281"/>
                      </a:lnTo>
                      <a:lnTo>
                        <a:pt x="51" y="308"/>
                      </a:lnTo>
                      <a:lnTo>
                        <a:pt x="125" y="382"/>
                      </a:lnTo>
                      <a:lnTo>
                        <a:pt x="562" y="382"/>
                      </a:lnTo>
                      <a:lnTo>
                        <a:pt x="562" y="382"/>
                      </a:lnTo>
                      <a:lnTo>
                        <a:pt x="562" y="382"/>
                      </a:lnTo>
                      <a:lnTo>
                        <a:pt x="593" y="384"/>
                      </a:lnTo>
                      <a:lnTo>
                        <a:pt x="657" y="407"/>
                      </a:lnTo>
                      <a:lnTo>
                        <a:pt x="684" y="428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" name="Freeform 127">
                  <a:extLst>
                    <a:ext uri="{FF2B5EF4-FFF2-40B4-BE49-F238E27FC236}">
                      <a16:creationId xmlns:a16="http://schemas.microsoft.com/office/drawing/2014/main" id="{E8D9ACE9-75B2-4E94-966D-95F51A1273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08789" y="1378029"/>
                  <a:ext cx="203255" cy="83256"/>
                </a:xfrm>
                <a:custGeom>
                  <a:avLst/>
                  <a:gdLst>
                    <a:gd name="T0" fmla="*/ 181 w 437"/>
                    <a:gd name="T1" fmla="*/ 179 h 179"/>
                    <a:gd name="T2" fmla="*/ 308 w 437"/>
                    <a:gd name="T3" fmla="*/ 53 h 179"/>
                    <a:gd name="T4" fmla="*/ 335 w 437"/>
                    <a:gd name="T5" fmla="*/ 27 h 179"/>
                    <a:gd name="T6" fmla="*/ 401 w 437"/>
                    <a:gd name="T7" fmla="*/ 2 h 179"/>
                    <a:gd name="T8" fmla="*/ 437 w 437"/>
                    <a:gd name="T9" fmla="*/ 0 h 179"/>
                    <a:gd name="T10" fmla="*/ 437 w 437"/>
                    <a:gd name="T11" fmla="*/ 0 h 179"/>
                    <a:gd name="T12" fmla="*/ 0 w 437"/>
                    <a:gd name="T13" fmla="*/ 0 h 179"/>
                    <a:gd name="T14" fmla="*/ 2 w 437"/>
                    <a:gd name="T15" fmla="*/ 0 h 179"/>
                    <a:gd name="T16" fmla="*/ 2 w 437"/>
                    <a:gd name="T17" fmla="*/ 0 h 179"/>
                    <a:gd name="T18" fmla="*/ 181 w 437"/>
                    <a:gd name="T19" fmla="*/ 179 h 179"/>
                    <a:gd name="T20" fmla="*/ 181 w 437"/>
                    <a:gd name="T21" fmla="*/ 179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37" h="179">
                      <a:moveTo>
                        <a:pt x="181" y="179"/>
                      </a:moveTo>
                      <a:lnTo>
                        <a:pt x="308" y="53"/>
                      </a:lnTo>
                      <a:lnTo>
                        <a:pt x="335" y="27"/>
                      </a:lnTo>
                      <a:lnTo>
                        <a:pt x="401" y="2"/>
                      </a:lnTo>
                      <a:lnTo>
                        <a:pt x="437" y="0"/>
                      </a:lnTo>
                      <a:lnTo>
                        <a:pt x="437" y="0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81" y="179"/>
                      </a:lnTo>
                      <a:lnTo>
                        <a:pt x="181" y="179"/>
                      </a:ln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>
                  <a:solidFill>
                    <a:schemeClr val="tx2">
                      <a:lumMod val="75000"/>
                    </a:schemeClr>
                  </a:solidFill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0" name="Freeform 129">
                  <a:extLst>
                    <a:ext uri="{FF2B5EF4-FFF2-40B4-BE49-F238E27FC236}">
                      <a16:creationId xmlns:a16="http://schemas.microsoft.com/office/drawing/2014/main" id="{FAC06510-197C-4F3B-8D3D-837B6859AD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2974" y="1378029"/>
                  <a:ext cx="202325" cy="167906"/>
                </a:xfrm>
                <a:custGeom>
                  <a:avLst/>
                  <a:gdLst>
                    <a:gd name="T0" fmla="*/ 127 w 435"/>
                    <a:gd name="T1" fmla="*/ 308 h 361"/>
                    <a:gd name="T2" fmla="*/ 154 w 435"/>
                    <a:gd name="T3" fmla="*/ 331 h 361"/>
                    <a:gd name="T4" fmla="*/ 220 w 435"/>
                    <a:gd name="T5" fmla="*/ 358 h 361"/>
                    <a:gd name="T6" fmla="*/ 256 w 435"/>
                    <a:gd name="T7" fmla="*/ 361 h 361"/>
                    <a:gd name="T8" fmla="*/ 283 w 435"/>
                    <a:gd name="T9" fmla="*/ 358 h 361"/>
                    <a:gd name="T10" fmla="*/ 313 w 435"/>
                    <a:gd name="T11" fmla="*/ 350 h 361"/>
                    <a:gd name="T12" fmla="*/ 319 w 435"/>
                    <a:gd name="T13" fmla="*/ 348 h 361"/>
                    <a:gd name="T14" fmla="*/ 325 w 435"/>
                    <a:gd name="T15" fmla="*/ 346 h 361"/>
                    <a:gd name="T16" fmla="*/ 330 w 435"/>
                    <a:gd name="T17" fmla="*/ 344 h 361"/>
                    <a:gd name="T18" fmla="*/ 334 w 435"/>
                    <a:gd name="T19" fmla="*/ 342 h 361"/>
                    <a:gd name="T20" fmla="*/ 336 w 435"/>
                    <a:gd name="T21" fmla="*/ 342 h 361"/>
                    <a:gd name="T22" fmla="*/ 336 w 435"/>
                    <a:gd name="T23" fmla="*/ 340 h 361"/>
                    <a:gd name="T24" fmla="*/ 359 w 435"/>
                    <a:gd name="T25" fmla="*/ 329 h 361"/>
                    <a:gd name="T26" fmla="*/ 378 w 435"/>
                    <a:gd name="T27" fmla="*/ 312 h 361"/>
                    <a:gd name="T28" fmla="*/ 382 w 435"/>
                    <a:gd name="T29" fmla="*/ 308 h 361"/>
                    <a:gd name="T30" fmla="*/ 399 w 435"/>
                    <a:gd name="T31" fmla="*/ 289 h 361"/>
                    <a:gd name="T32" fmla="*/ 423 w 435"/>
                    <a:gd name="T33" fmla="*/ 249 h 361"/>
                    <a:gd name="T34" fmla="*/ 429 w 435"/>
                    <a:gd name="T35" fmla="*/ 226 h 361"/>
                    <a:gd name="T36" fmla="*/ 431 w 435"/>
                    <a:gd name="T37" fmla="*/ 219 h 361"/>
                    <a:gd name="T38" fmla="*/ 433 w 435"/>
                    <a:gd name="T39" fmla="*/ 215 h 361"/>
                    <a:gd name="T40" fmla="*/ 435 w 435"/>
                    <a:gd name="T41" fmla="*/ 196 h 361"/>
                    <a:gd name="T42" fmla="*/ 435 w 435"/>
                    <a:gd name="T43" fmla="*/ 179 h 361"/>
                    <a:gd name="T44" fmla="*/ 435 w 435"/>
                    <a:gd name="T45" fmla="*/ 175 h 361"/>
                    <a:gd name="T46" fmla="*/ 435 w 435"/>
                    <a:gd name="T47" fmla="*/ 171 h 361"/>
                    <a:gd name="T48" fmla="*/ 435 w 435"/>
                    <a:gd name="T49" fmla="*/ 171 h 361"/>
                    <a:gd name="T50" fmla="*/ 435 w 435"/>
                    <a:gd name="T51" fmla="*/ 169 h 361"/>
                    <a:gd name="T52" fmla="*/ 435 w 435"/>
                    <a:gd name="T53" fmla="*/ 169 h 361"/>
                    <a:gd name="T54" fmla="*/ 435 w 435"/>
                    <a:gd name="T55" fmla="*/ 169 h 361"/>
                    <a:gd name="T56" fmla="*/ 435 w 435"/>
                    <a:gd name="T57" fmla="*/ 169 h 361"/>
                    <a:gd name="T58" fmla="*/ 435 w 435"/>
                    <a:gd name="T59" fmla="*/ 169 h 361"/>
                    <a:gd name="T60" fmla="*/ 435 w 435"/>
                    <a:gd name="T61" fmla="*/ 160 h 361"/>
                    <a:gd name="T62" fmla="*/ 433 w 435"/>
                    <a:gd name="T63" fmla="*/ 152 h 361"/>
                    <a:gd name="T64" fmla="*/ 433 w 435"/>
                    <a:gd name="T65" fmla="*/ 150 h 361"/>
                    <a:gd name="T66" fmla="*/ 433 w 435"/>
                    <a:gd name="T67" fmla="*/ 147 h 361"/>
                    <a:gd name="T68" fmla="*/ 431 w 435"/>
                    <a:gd name="T69" fmla="*/ 141 h 361"/>
                    <a:gd name="T70" fmla="*/ 429 w 435"/>
                    <a:gd name="T71" fmla="*/ 135 h 361"/>
                    <a:gd name="T72" fmla="*/ 429 w 435"/>
                    <a:gd name="T73" fmla="*/ 133 h 361"/>
                    <a:gd name="T74" fmla="*/ 429 w 435"/>
                    <a:gd name="T75" fmla="*/ 133 h 361"/>
                    <a:gd name="T76" fmla="*/ 423 w 435"/>
                    <a:gd name="T77" fmla="*/ 112 h 361"/>
                    <a:gd name="T78" fmla="*/ 399 w 435"/>
                    <a:gd name="T79" fmla="*/ 69 h 361"/>
                    <a:gd name="T80" fmla="*/ 382 w 435"/>
                    <a:gd name="T81" fmla="*/ 53 h 361"/>
                    <a:gd name="T82" fmla="*/ 378 w 435"/>
                    <a:gd name="T83" fmla="*/ 46 h 361"/>
                    <a:gd name="T84" fmla="*/ 355 w 435"/>
                    <a:gd name="T85" fmla="*/ 27 h 361"/>
                    <a:gd name="T86" fmla="*/ 302 w 435"/>
                    <a:gd name="T87" fmla="*/ 4 h 361"/>
                    <a:gd name="T88" fmla="*/ 275 w 435"/>
                    <a:gd name="T89" fmla="*/ 0 h 361"/>
                    <a:gd name="T90" fmla="*/ 273 w 435"/>
                    <a:gd name="T91" fmla="*/ 0 h 361"/>
                    <a:gd name="T92" fmla="*/ 273 w 435"/>
                    <a:gd name="T93" fmla="*/ 0 h 361"/>
                    <a:gd name="T94" fmla="*/ 264 w 435"/>
                    <a:gd name="T95" fmla="*/ 0 h 361"/>
                    <a:gd name="T96" fmla="*/ 256 w 435"/>
                    <a:gd name="T97" fmla="*/ 0 h 361"/>
                    <a:gd name="T98" fmla="*/ 256 w 435"/>
                    <a:gd name="T99" fmla="*/ 0 h 361"/>
                    <a:gd name="T100" fmla="*/ 220 w 435"/>
                    <a:gd name="T101" fmla="*/ 2 h 361"/>
                    <a:gd name="T102" fmla="*/ 154 w 435"/>
                    <a:gd name="T103" fmla="*/ 27 h 361"/>
                    <a:gd name="T104" fmla="*/ 127 w 435"/>
                    <a:gd name="T105" fmla="*/ 53 h 361"/>
                    <a:gd name="T106" fmla="*/ 0 w 435"/>
                    <a:gd name="T107" fmla="*/ 179 h 361"/>
                    <a:gd name="T108" fmla="*/ 127 w 435"/>
                    <a:gd name="T109" fmla="*/ 308 h 3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435" h="361">
                      <a:moveTo>
                        <a:pt x="127" y="308"/>
                      </a:moveTo>
                      <a:lnTo>
                        <a:pt x="154" y="331"/>
                      </a:lnTo>
                      <a:lnTo>
                        <a:pt x="220" y="358"/>
                      </a:lnTo>
                      <a:lnTo>
                        <a:pt x="256" y="361"/>
                      </a:lnTo>
                      <a:lnTo>
                        <a:pt x="283" y="358"/>
                      </a:lnTo>
                      <a:lnTo>
                        <a:pt x="313" y="350"/>
                      </a:lnTo>
                      <a:lnTo>
                        <a:pt x="319" y="348"/>
                      </a:lnTo>
                      <a:lnTo>
                        <a:pt x="325" y="346"/>
                      </a:lnTo>
                      <a:lnTo>
                        <a:pt x="330" y="344"/>
                      </a:lnTo>
                      <a:lnTo>
                        <a:pt x="334" y="342"/>
                      </a:lnTo>
                      <a:lnTo>
                        <a:pt x="336" y="342"/>
                      </a:lnTo>
                      <a:lnTo>
                        <a:pt x="336" y="340"/>
                      </a:lnTo>
                      <a:lnTo>
                        <a:pt x="359" y="329"/>
                      </a:lnTo>
                      <a:lnTo>
                        <a:pt x="378" y="312"/>
                      </a:lnTo>
                      <a:lnTo>
                        <a:pt x="382" y="308"/>
                      </a:lnTo>
                      <a:lnTo>
                        <a:pt x="399" y="289"/>
                      </a:lnTo>
                      <a:lnTo>
                        <a:pt x="423" y="249"/>
                      </a:lnTo>
                      <a:lnTo>
                        <a:pt x="429" y="226"/>
                      </a:lnTo>
                      <a:lnTo>
                        <a:pt x="431" y="219"/>
                      </a:lnTo>
                      <a:lnTo>
                        <a:pt x="433" y="215"/>
                      </a:lnTo>
                      <a:lnTo>
                        <a:pt x="435" y="196"/>
                      </a:lnTo>
                      <a:lnTo>
                        <a:pt x="435" y="179"/>
                      </a:lnTo>
                      <a:lnTo>
                        <a:pt x="435" y="175"/>
                      </a:lnTo>
                      <a:lnTo>
                        <a:pt x="435" y="171"/>
                      </a:lnTo>
                      <a:lnTo>
                        <a:pt x="435" y="171"/>
                      </a:lnTo>
                      <a:lnTo>
                        <a:pt x="435" y="169"/>
                      </a:lnTo>
                      <a:lnTo>
                        <a:pt x="435" y="169"/>
                      </a:lnTo>
                      <a:lnTo>
                        <a:pt x="435" y="169"/>
                      </a:lnTo>
                      <a:lnTo>
                        <a:pt x="435" y="169"/>
                      </a:lnTo>
                      <a:lnTo>
                        <a:pt x="435" y="169"/>
                      </a:lnTo>
                      <a:lnTo>
                        <a:pt x="435" y="160"/>
                      </a:lnTo>
                      <a:lnTo>
                        <a:pt x="433" y="152"/>
                      </a:lnTo>
                      <a:lnTo>
                        <a:pt x="433" y="150"/>
                      </a:lnTo>
                      <a:lnTo>
                        <a:pt x="433" y="147"/>
                      </a:lnTo>
                      <a:lnTo>
                        <a:pt x="431" y="141"/>
                      </a:lnTo>
                      <a:lnTo>
                        <a:pt x="429" y="135"/>
                      </a:lnTo>
                      <a:lnTo>
                        <a:pt x="429" y="133"/>
                      </a:lnTo>
                      <a:lnTo>
                        <a:pt x="429" y="133"/>
                      </a:lnTo>
                      <a:lnTo>
                        <a:pt x="423" y="112"/>
                      </a:lnTo>
                      <a:lnTo>
                        <a:pt x="399" y="69"/>
                      </a:lnTo>
                      <a:lnTo>
                        <a:pt x="382" y="53"/>
                      </a:lnTo>
                      <a:lnTo>
                        <a:pt x="378" y="46"/>
                      </a:lnTo>
                      <a:lnTo>
                        <a:pt x="355" y="27"/>
                      </a:lnTo>
                      <a:lnTo>
                        <a:pt x="302" y="4"/>
                      </a:lnTo>
                      <a:lnTo>
                        <a:pt x="275" y="0"/>
                      </a:lnTo>
                      <a:lnTo>
                        <a:pt x="273" y="0"/>
                      </a:lnTo>
                      <a:lnTo>
                        <a:pt x="273" y="0"/>
                      </a:lnTo>
                      <a:lnTo>
                        <a:pt x="264" y="0"/>
                      </a:lnTo>
                      <a:lnTo>
                        <a:pt x="256" y="0"/>
                      </a:lnTo>
                      <a:lnTo>
                        <a:pt x="256" y="0"/>
                      </a:lnTo>
                      <a:lnTo>
                        <a:pt x="220" y="2"/>
                      </a:lnTo>
                      <a:lnTo>
                        <a:pt x="154" y="27"/>
                      </a:lnTo>
                      <a:lnTo>
                        <a:pt x="127" y="53"/>
                      </a:lnTo>
                      <a:lnTo>
                        <a:pt x="0" y="179"/>
                      </a:lnTo>
                      <a:lnTo>
                        <a:pt x="127" y="30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635E08F-88C8-4201-B64D-9C500501675C}"/>
                </a:ext>
              </a:extLst>
            </p:cNvPr>
            <p:cNvSpPr txBox="1"/>
            <p:nvPr/>
          </p:nvSpPr>
          <p:spPr>
            <a:xfrm>
              <a:off x="1987545" y="2158281"/>
              <a:ext cx="140904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+mn-lt"/>
                </a:rPr>
                <a:t>Virtual Router is Created and Powered On</a:t>
              </a:r>
              <a:endParaRPr lang="en-SI" sz="1100" dirty="0">
                <a:latin typeface="+mn-lt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0CE7E5B-29EB-4E08-AE8B-D4F6C96EECFD}"/>
                </a:ext>
              </a:extLst>
            </p:cNvPr>
            <p:cNvSpPr txBox="1"/>
            <p:nvPr/>
          </p:nvSpPr>
          <p:spPr>
            <a:xfrm>
              <a:off x="3834277" y="2155974"/>
              <a:ext cx="140904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+mn-lt"/>
                </a:rPr>
                <a:t>Virtual Router Has Booted, Triggering the Next Step</a:t>
              </a:r>
              <a:endParaRPr lang="en-SI" sz="1100" dirty="0">
                <a:latin typeface="+mn-lt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3281F70-4E71-489C-BC76-1043A5B84356}"/>
                </a:ext>
              </a:extLst>
            </p:cNvPr>
            <p:cNvSpPr txBox="1"/>
            <p:nvPr/>
          </p:nvSpPr>
          <p:spPr>
            <a:xfrm>
              <a:off x="7497856" y="2155747"/>
              <a:ext cx="14090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+mn-lt"/>
                </a:rPr>
                <a:t>Virtual Router Is Fully Configured</a:t>
              </a:r>
              <a:endParaRPr lang="en-SI" sz="1100" dirty="0">
                <a:latin typeface="+mn-lt"/>
              </a:endParaRP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337A839E-9FA4-4279-8033-FCCFA5909422}"/>
                </a:ext>
              </a:extLst>
            </p:cNvPr>
            <p:cNvGrpSpPr/>
            <p:nvPr/>
          </p:nvGrpSpPr>
          <p:grpSpPr>
            <a:xfrm>
              <a:off x="6398515" y="3428289"/>
              <a:ext cx="1803863" cy="219493"/>
              <a:chOff x="6820399" y="1196169"/>
              <a:chExt cx="4307886" cy="524183"/>
            </a:xfrm>
          </p:grpSpPr>
          <p:sp>
            <p:nvSpPr>
              <p:cNvPr id="84" name="Freeform 137">
                <a:extLst>
                  <a:ext uri="{FF2B5EF4-FFF2-40B4-BE49-F238E27FC236}">
                    <a16:creationId xmlns:a16="http://schemas.microsoft.com/office/drawing/2014/main" id="{0F927FE0-F86D-473C-867D-9D482C11A7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0399" y="1374773"/>
                <a:ext cx="4105561" cy="166976"/>
              </a:xfrm>
              <a:custGeom>
                <a:avLst/>
                <a:gdLst>
                  <a:gd name="T0" fmla="*/ 180 w 8827"/>
                  <a:gd name="T1" fmla="*/ 359 h 359"/>
                  <a:gd name="T2" fmla="*/ 8646 w 8827"/>
                  <a:gd name="T3" fmla="*/ 359 h 359"/>
                  <a:gd name="T4" fmla="*/ 8827 w 8827"/>
                  <a:gd name="T5" fmla="*/ 180 h 359"/>
                  <a:gd name="T6" fmla="*/ 8648 w 8827"/>
                  <a:gd name="T7" fmla="*/ 0 h 359"/>
                  <a:gd name="T8" fmla="*/ 182 w 8827"/>
                  <a:gd name="T9" fmla="*/ 0 h 359"/>
                  <a:gd name="T10" fmla="*/ 146 w 8827"/>
                  <a:gd name="T11" fmla="*/ 3 h 359"/>
                  <a:gd name="T12" fmla="*/ 81 w 8827"/>
                  <a:gd name="T13" fmla="*/ 30 h 359"/>
                  <a:gd name="T14" fmla="*/ 32 w 8827"/>
                  <a:gd name="T15" fmla="*/ 79 h 359"/>
                  <a:gd name="T16" fmla="*/ 5 w 8827"/>
                  <a:gd name="T17" fmla="*/ 144 h 359"/>
                  <a:gd name="T18" fmla="*/ 0 w 8827"/>
                  <a:gd name="T19" fmla="*/ 180 h 359"/>
                  <a:gd name="T20" fmla="*/ 3 w 8827"/>
                  <a:gd name="T21" fmla="*/ 203 h 359"/>
                  <a:gd name="T22" fmla="*/ 13 w 8827"/>
                  <a:gd name="T23" fmla="*/ 245 h 359"/>
                  <a:gd name="T24" fmla="*/ 45 w 8827"/>
                  <a:gd name="T25" fmla="*/ 298 h 359"/>
                  <a:gd name="T26" fmla="*/ 76 w 8827"/>
                  <a:gd name="T27" fmla="*/ 325 h 359"/>
                  <a:gd name="T28" fmla="*/ 100 w 8827"/>
                  <a:gd name="T29" fmla="*/ 340 h 359"/>
                  <a:gd name="T30" fmla="*/ 153 w 8827"/>
                  <a:gd name="T31" fmla="*/ 359 h 359"/>
                  <a:gd name="T32" fmla="*/ 180 w 8827"/>
                  <a:gd name="T33" fmla="*/ 359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827" h="359">
                    <a:moveTo>
                      <a:pt x="180" y="359"/>
                    </a:moveTo>
                    <a:lnTo>
                      <a:pt x="8646" y="359"/>
                    </a:lnTo>
                    <a:lnTo>
                      <a:pt x="8827" y="180"/>
                    </a:lnTo>
                    <a:lnTo>
                      <a:pt x="8648" y="0"/>
                    </a:lnTo>
                    <a:lnTo>
                      <a:pt x="182" y="0"/>
                    </a:lnTo>
                    <a:lnTo>
                      <a:pt x="146" y="3"/>
                    </a:lnTo>
                    <a:lnTo>
                      <a:pt x="81" y="30"/>
                    </a:lnTo>
                    <a:lnTo>
                      <a:pt x="32" y="79"/>
                    </a:lnTo>
                    <a:lnTo>
                      <a:pt x="5" y="144"/>
                    </a:lnTo>
                    <a:lnTo>
                      <a:pt x="0" y="180"/>
                    </a:lnTo>
                    <a:lnTo>
                      <a:pt x="3" y="203"/>
                    </a:lnTo>
                    <a:lnTo>
                      <a:pt x="13" y="245"/>
                    </a:lnTo>
                    <a:lnTo>
                      <a:pt x="45" y="298"/>
                    </a:lnTo>
                    <a:lnTo>
                      <a:pt x="76" y="325"/>
                    </a:lnTo>
                    <a:lnTo>
                      <a:pt x="100" y="340"/>
                    </a:lnTo>
                    <a:lnTo>
                      <a:pt x="153" y="359"/>
                    </a:lnTo>
                    <a:lnTo>
                      <a:pt x="180" y="35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A9811491-744A-4B2B-A82C-CCE389FC981A}"/>
                  </a:ext>
                </a:extLst>
              </p:cNvPr>
              <p:cNvGrpSpPr/>
              <p:nvPr/>
            </p:nvGrpSpPr>
            <p:grpSpPr>
              <a:xfrm>
                <a:off x="10783635" y="1196169"/>
                <a:ext cx="344650" cy="524183"/>
                <a:chOff x="10783635" y="1196169"/>
                <a:chExt cx="344650" cy="524183"/>
              </a:xfrm>
            </p:grpSpPr>
            <p:sp>
              <p:nvSpPr>
                <p:cNvPr id="86" name="Freeform 138">
                  <a:extLst>
                    <a:ext uri="{FF2B5EF4-FFF2-40B4-BE49-F238E27FC236}">
                      <a16:creationId xmlns:a16="http://schemas.microsoft.com/office/drawing/2014/main" id="{3A007E24-D5A9-406C-9EAF-953918EBA5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83635" y="1520353"/>
                  <a:ext cx="318138" cy="199999"/>
                </a:xfrm>
                <a:custGeom>
                  <a:avLst/>
                  <a:gdLst>
                    <a:gd name="T0" fmla="*/ 177 w 684"/>
                    <a:gd name="T1" fmla="*/ 430 h 430"/>
                    <a:gd name="T2" fmla="*/ 213 w 684"/>
                    <a:gd name="T3" fmla="*/ 428 h 430"/>
                    <a:gd name="T4" fmla="*/ 279 w 684"/>
                    <a:gd name="T5" fmla="*/ 401 h 430"/>
                    <a:gd name="T6" fmla="*/ 306 w 684"/>
                    <a:gd name="T7" fmla="*/ 377 h 430"/>
                    <a:gd name="T8" fmla="*/ 684 w 684"/>
                    <a:gd name="T9" fmla="*/ 0 h 430"/>
                    <a:gd name="T10" fmla="*/ 652 w 684"/>
                    <a:gd name="T11" fmla="*/ 23 h 430"/>
                    <a:gd name="T12" fmla="*/ 619 w 684"/>
                    <a:gd name="T13" fmla="*/ 38 h 430"/>
                    <a:gd name="T14" fmla="*/ 591 w 684"/>
                    <a:gd name="T15" fmla="*/ 46 h 430"/>
                    <a:gd name="T16" fmla="*/ 562 w 684"/>
                    <a:gd name="T17" fmla="*/ 46 h 430"/>
                    <a:gd name="T18" fmla="*/ 125 w 684"/>
                    <a:gd name="T19" fmla="*/ 46 h 430"/>
                    <a:gd name="T20" fmla="*/ 125 w 684"/>
                    <a:gd name="T21" fmla="*/ 48 h 430"/>
                    <a:gd name="T22" fmla="*/ 127 w 684"/>
                    <a:gd name="T23" fmla="*/ 48 h 430"/>
                    <a:gd name="T24" fmla="*/ 51 w 684"/>
                    <a:gd name="T25" fmla="*/ 122 h 430"/>
                    <a:gd name="T26" fmla="*/ 27 w 684"/>
                    <a:gd name="T27" fmla="*/ 150 h 430"/>
                    <a:gd name="T28" fmla="*/ 0 w 684"/>
                    <a:gd name="T29" fmla="*/ 215 h 430"/>
                    <a:gd name="T30" fmla="*/ 0 w 684"/>
                    <a:gd name="T31" fmla="*/ 285 h 430"/>
                    <a:gd name="T32" fmla="*/ 27 w 684"/>
                    <a:gd name="T33" fmla="*/ 350 h 430"/>
                    <a:gd name="T34" fmla="*/ 51 w 684"/>
                    <a:gd name="T35" fmla="*/ 377 h 430"/>
                    <a:gd name="T36" fmla="*/ 53 w 684"/>
                    <a:gd name="T37" fmla="*/ 380 h 430"/>
                    <a:gd name="T38" fmla="*/ 55 w 684"/>
                    <a:gd name="T39" fmla="*/ 382 h 430"/>
                    <a:gd name="T40" fmla="*/ 82 w 684"/>
                    <a:gd name="T41" fmla="*/ 403 h 430"/>
                    <a:gd name="T42" fmla="*/ 144 w 684"/>
                    <a:gd name="T43" fmla="*/ 428 h 430"/>
                    <a:gd name="T44" fmla="*/ 177 w 684"/>
                    <a:gd name="T45" fmla="*/ 430 h 4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84" h="430">
                      <a:moveTo>
                        <a:pt x="177" y="430"/>
                      </a:moveTo>
                      <a:lnTo>
                        <a:pt x="213" y="428"/>
                      </a:lnTo>
                      <a:lnTo>
                        <a:pt x="279" y="401"/>
                      </a:lnTo>
                      <a:lnTo>
                        <a:pt x="306" y="377"/>
                      </a:lnTo>
                      <a:lnTo>
                        <a:pt x="684" y="0"/>
                      </a:lnTo>
                      <a:lnTo>
                        <a:pt x="652" y="23"/>
                      </a:lnTo>
                      <a:lnTo>
                        <a:pt x="619" y="38"/>
                      </a:lnTo>
                      <a:lnTo>
                        <a:pt x="591" y="46"/>
                      </a:lnTo>
                      <a:lnTo>
                        <a:pt x="562" y="46"/>
                      </a:lnTo>
                      <a:lnTo>
                        <a:pt x="125" y="46"/>
                      </a:lnTo>
                      <a:lnTo>
                        <a:pt x="125" y="48"/>
                      </a:lnTo>
                      <a:lnTo>
                        <a:pt x="127" y="48"/>
                      </a:lnTo>
                      <a:lnTo>
                        <a:pt x="51" y="122"/>
                      </a:lnTo>
                      <a:lnTo>
                        <a:pt x="27" y="150"/>
                      </a:lnTo>
                      <a:lnTo>
                        <a:pt x="0" y="215"/>
                      </a:lnTo>
                      <a:lnTo>
                        <a:pt x="0" y="285"/>
                      </a:lnTo>
                      <a:lnTo>
                        <a:pt x="27" y="350"/>
                      </a:lnTo>
                      <a:lnTo>
                        <a:pt x="51" y="377"/>
                      </a:lnTo>
                      <a:lnTo>
                        <a:pt x="53" y="380"/>
                      </a:lnTo>
                      <a:lnTo>
                        <a:pt x="55" y="382"/>
                      </a:lnTo>
                      <a:lnTo>
                        <a:pt x="82" y="403"/>
                      </a:lnTo>
                      <a:lnTo>
                        <a:pt x="144" y="428"/>
                      </a:lnTo>
                      <a:lnTo>
                        <a:pt x="177" y="43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7" name="Freeform 139">
                  <a:extLst>
                    <a:ext uri="{FF2B5EF4-FFF2-40B4-BE49-F238E27FC236}">
                      <a16:creationId xmlns:a16="http://schemas.microsoft.com/office/drawing/2014/main" id="{4D5D89B1-8036-495E-AAA3-D7BFB3E260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41774" y="1458493"/>
                  <a:ext cx="229766" cy="83256"/>
                </a:xfrm>
                <a:custGeom>
                  <a:avLst/>
                  <a:gdLst>
                    <a:gd name="T0" fmla="*/ 0 w 494"/>
                    <a:gd name="T1" fmla="*/ 179 h 179"/>
                    <a:gd name="T2" fmla="*/ 437 w 494"/>
                    <a:gd name="T3" fmla="*/ 179 h 179"/>
                    <a:gd name="T4" fmla="*/ 466 w 494"/>
                    <a:gd name="T5" fmla="*/ 179 h 179"/>
                    <a:gd name="T6" fmla="*/ 494 w 494"/>
                    <a:gd name="T7" fmla="*/ 171 h 179"/>
                    <a:gd name="T8" fmla="*/ 464 w 494"/>
                    <a:gd name="T9" fmla="*/ 179 h 179"/>
                    <a:gd name="T10" fmla="*/ 437 w 494"/>
                    <a:gd name="T11" fmla="*/ 179 h 179"/>
                    <a:gd name="T12" fmla="*/ 401 w 494"/>
                    <a:gd name="T13" fmla="*/ 177 h 179"/>
                    <a:gd name="T14" fmla="*/ 335 w 494"/>
                    <a:gd name="T15" fmla="*/ 152 h 179"/>
                    <a:gd name="T16" fmla="*/ 308 w 494"/>
                    <a:gd name="T17" fmla="*/ 126 h 179"/>
                    <a:gd name="T18" fmla="*/ 181 w 494"/>
                    <a:gd name="T19" fmla="*/ 0 h 179"/>
                    <a:gd name="T20" fmla="*/ 0 w 494"/>
                    <a:gd name="T21" fmla="*/ 179 h 179"/>
                    <a:gd name="T22" fmla="*/ 0 w 494"/>
                    <a:gd name="T23" fmla="*/ 179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94" h="179">
                      <a:moveTo>
                        <a:pt x="0" y="179"/>
                      </a:moveTo>
                      <a:lnTo>
                        <a:pt x="437" y="179"/>
                      </a:lnTo>
                      <a:lnTo>
                        <a:pt x="466" y="179"/>
                      </a:lnTo>
                      <a:lnTo>
                        <a:pt x="494" y="171"/>
                      </a:lnTo>
                      <a:lnTo>
                        <a:pt x="464" y="179"/>
                      </a:lnTo>
                      <a:lnTo>
                        <a:pt x="437" y="179"/>
                      </a:lnTo>
                      <a:lnTo>
                        <a:pt x="401" y="177"/>
                      </a:lnTo>
                      <a:lnTo>
                        <a:pt x="335" y="152"/>
                      </a:lnTo>
                      <a:lnTo>
                        <a:pt x="308" y="126"/>
                      </a:lnTo>
                      <a:lnTo>
                        <a:pt x="181" y="0"/>
                      </a:lnTo>
                      <a:lnTo>
                        <a:pt x="0" y="179"/>
                      </a:lnTo>
                      <a:lnTo>
                        <a:pt x="0" y="179"/>
                      </a:lnTo>
                      <a:close/>
                    </a:path>
                  </a:pathLst>
                </a:custGeom>
                <a:solidFill>
                  <a:srgbClr val="4288CF"/>
                </a:solidFill>
                <a:ln>
                  <a:solidFill>
                    <a:srgbClr val="4288CF"/>
                  </a:solidFill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8" name="Freeform 140">
                  <a:extLst>
                    <a:ext uri="{FF2B5EF4-FFF2-40B4-BE49-F238E27FC236}">
                      <a16:creationId xmlns:a16="http://schemas.microsoft.com/office/drawing/2014/main" id="{68EEA014-349E-459C-A4C7-BB67BEDB57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83635" y="1196169"/>
                  <a:ext cx="318138" cy="200464"/>
                </a:xfrm>
                <a:custGeom>
                  <a:avLst/>
                  <a:gdLst>
                    <a:gd name="T0" fmla="*/ 684 w 684"/>
                    <a:gd name="T1" fmla="*/ 431 h 431"/>
                    <a:gd name="T2" fmla="*/ 306 w 684"/>
                    <a:gd name="T3" fmla="*/ 53 h 431"/>
                    <a:gd name="T4" fmla="*/ 296 w 684"/>
                    <a:gd name="T5" fmla="*/ 45 h 431"/>
                    <a:gd name="T6" fmla="*/ 285 w 684"/>
                    <a:gd name="T7" fmla="*/ 36 h 431"/>
                    <a:gd name="T8" fmla="*/ 260 w 684"/>
                    <a:gd name="T9" fmla="*/ 19 h 431"/>
                    <a:gd name="T10" fmla="*/ 207 w 684"/>
                    <a:gd name="T11" fmla="*/ 3 h 431"/>
                    <a:gd name="T12" fmla="*/ 179 w 684"/>
                    <a:gd name="T13" fmla="*/ 0 h 431"/>
                    <a:gd name="T14" fmla="*/ 144 w 684"/>
                    <a:gd name="T15" fmla="*/ 3 h 431"/>
                    <a:gd name="T16" fmla="*/ 78 w 684"/>
                    <a:gd name="T17" fmla="*/ 30 h 431"/>
                    <a:gd name="T18" fmla="*/ 51 w 684"/>
                    <a:gd name="T19" fmla="*/ 53 h 431"/>
                    <a:gd name="T20" fmla="*/ 27 w 684"/>
                    <a:gd name="T21" fmla="*/ 83 h 431"/>
                    <a:gd name="T22" fmla="*/ 0 w 684"/>
                    <a:gd name="T23" fmla="*/ 146 h 431"/>
                    <a:gd name="T24" fmla="*/ 0 w 684"/>
                    <a:gd name="T25" fmla="*/ 216 h 431"/>
                    <a:gd name="T26" fmla="*/ 27 w 684"/>
                    <a:gd name="T27" fmla="*/ 281 h 431"/>
                    <a:gd name="T28" fmla="*/ 51 w 684"/>
                    <a:gd name="T29" fmla="*/ 309 h 431"/>
                    <a:gd name="T30" fmla="*/ 125 w 684"/>
                    <a:gd name="T31" fmla="*/ 382 h 431"/>
                    <a:gd name="T32" fmla="*/ 562 w 684"/>
                    <a:gd name="T33" fmla="*/ 382 h 431"/>
                    <a:gd name="T34" fmla="*/ 562 w 684"/>
                    <a:gd name="T35" fmla="*/ 382 h 431"/>
                    <a:gd name="T36" fmla="*/ 562 w 684"/>
                    <a:gd name="T37" fmla="*/ 382 h 431"/>
                    <a:gd name="T38" fmla="*/ 593 w 684"/>
                    <a:gd name="T39" fmla="*/ 384 h 431"/>
                    <a:gd name="T40" fmla="*/ 657 w 684"/>
                    <a:gd name="T41" fmla="*/ 410 h 431"/>
                    <a:gd name="T42" fmla="*/ 684 w 684"/>
                    <a:gd name="T43" fmla="*/ 431 h 4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684" h="431">
                      <a:moveTo>
                        <a:pt x="684" y="431"/>
                      </a:moveTo>
                      <a:lnTo>
                        <a:pt x="306" y="53"/>
                      </a:lnTo>
                      <a:lnTo>
                        <a:pt x="296" y="45"/>
                      </a:lnTo>
                      <a:lnTo>
                        <a:pt x="285" y="36"/>
                      </a:lnTo>
                      <a:lnTo>
                        <a:pt x="260" y="19"/>
                      </a:lnTo>
                      <a:lnTo>
                        <a:pt x="207" y="3"/>
                      </a:lnTo>
                      <a:lnTo>
                        <a:pt x="179" y="0"/>
                      </a:lnTo>
                      <a:lnTo>
                        <a:pt x="144" y="3"/>
                      </a:lnTo>
                      <a:lnTo>
                        <a:pt x="78" y="30"/>
                      </a:lnTo>
                      <a:lnTo>
                        <a:pt x="51" y="53"/>
                      </a:lnTo>
                      <a:lnTo>
                        <a:pt x="27" y="83"/>
                      </a:lnTo>
                      <a:lnTo>
                        <a:pt x="0" y="146"/>
                      </a:lnTo>
                      <a:lnTo>
                        <a:pt x="0" y="216"/>
                      </a:lnTo>
                      <a:lnTo>
                        <a:pt x="27" y="281"/>
                      </a:lnTo>
                      <a:lnTo>
                        <a:pt x="51" y="309"/>
                      </a:lnTo>
                      <a:lnTo>
                        <a:pt x="125" y="382"/>
                      </a:lnTo>
                      <a:lnTo>
                        <a:pt x="562" y="382"/>
                      </a:lnTo>
                      <a:lnTo>
                        <a:pt x="562" y="382"/>
                      </a:lnTo>
                      <a:lnTo>
                        <a:pt x="562" y="382"/>
                      </a:lnTo>
                      <a:lnTo>
                        <a:pt x="593" y="384"/>
                      </a:lnTo>
                      <a:lnTo>
                        <a:pt x="657" y="410"/>
                      </a:lnTo>
                      <a:lnTo>
                        <a:pt x="684" y="4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9" name="Freeform 141">
                  <a:extLst>
                    <a:ext uri="{FF2B5EF4-FFF2-40B4-BE49-F238E27FC236}">
                      <a16:creationId xmlns:a16="http://schemas.microsoft.com/office/drawing/2014/main" id="{3985DD73-EA00-43C9-B080-BD8E755133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41774" y="1373843"/>
                  <a:ext cx="203255" cy="84651"/>
                </a:xfrm>
                <a:custGeom>
                  <a:avLst/>
                  <a:gdLst>
                    <a:gd name="T0" fmla="*/ 181 w 437"/>
                    <a:gd name="T1" fmla="*/ 182 h 182"/>
                    <a:gd name="T2" fmla="*/ 308 w 437"/>
                    <a:gd name="T3" fmla="*/ 53 h 182"/>
                    <a:gd name="T4" fmla="*/ 335 w 437"/>
                    <a:gd name="T5" fmla="*/ 30 h 182"/>
                    <a:gd name="T6" fmla="*/ 401 w 437"/>
                    <a:gd name="T7" fmla="*/ 2 h 182"/>
                    <a:gd name="T8" fmla="*/ 437 w 437"/>
                    <a:gd name="T9" fmla="*/ 0 h 182"/>
                    <a:gd name="T10" fmla="*/ 437 w 437"/>
                    <a:gd name="T11" fmla="*/ 0 h 182"/>
                    <a:gd name="T12" fmla="*/ 0 w 437"/>
                    <a:gd name="T13" fmla="*/ 0 h 182"/>
                    <a:gd name="T14" fmla="*/ 2 w 437"/>
                    <a:gd name="T15" fmla="*/ 2 h 182"/>
                    <a:gd name="T16" fmla="*/ 2 w 437"/>
                    <a:gd name="T17" fmla="*/ 2 h 182"/>
                    <a:gd name="T18" fmla="*/ 181 w 437"/>
                    <a:gd name="T19" fmla="*/ 182 h 182"/>
                    <a:gd name="T20" fmla="*/ 181 w 437"/>
                    <a:gd name="T21" fmla="*/ 182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37" h="182">
                      <a:moveTo>
                        <a:pt x="181" y="182"/>
                      </a:moveTo>
                      <a:lnTo>
                        <a:pt x="308" y="53"/>
                      </a:lnTo>
                      <a:lnTo>
                        <a:pt x="335" y="30"/>
                      </a:lnTo>
                      <a:lnTo>
                        <a:pt x="401" y="2"/>
                      </a:lnTo>
                      <a:lnTo>
                        <a:pt x="437" y="0"/>
                      </a:lnTo>
                      <a:lnTo>
                        <a:pt x="437" y="0"/>
                      </a:lnTo>
                      <a:lnTo>
                        <a:pt x="0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181" y="182"/>
                      </a:lnTo>
                      <a:lnTo>
                        <a:pt x="181" y="182"/>
                      </a:lnTo>
                      <a:close/>
                    </a:path>
                  </a:pathLst>
                </a:custGeom>
                <a:solidFill>
                  <a:srgbClr val="4288CF"/>
                </a:solidFill>
                <a:ln>
                  <a:solidFill>
                    <a:srgbClr val="4288CF"/>
                  </a:solidFill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0" name="Freeform 142">
                  <a:extLst>
                    <a:ext uri="{FF2B5EF4-FFF2-40B4-BE49-F238E27FC236}">
                      <a16:creationId xmlns:a16="http://schemas.microsoft.com/office/drawing/2014/main" id="{BB533039-3D60-42B7-8C5E-EC4891A28F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41774" y="1373843"/>
                  <a:ext cx="930" cy="930"/>
                </a:xfrm>
                <a:custGeom>
                  <a:avLst/>
                  <a:gdLst>
                    <a:gd name="T0" fmla="*/ 2 w 2"/>
                    <a:gd name="T1" fmla="*/ 2 h 2"/>
                    <a:gd name="T2" fmla="*/ 2 w 2"/>
                    <a:gd name="T3" fmla="*/ 2 h 2"/>
                    <a:gd name="T4" fmla="*/ 0 w 2"/>
                    <a:gd name="T5" fmla="*/ 0 h 2"/>
                    <a:gd name="T6" fmla="*/ 0 w 2"/>
                    <a:gd name="T7" fmla="*/ 0 h 2"/>
                    <a:gd name="T8" fmla="*/ 2 w 2"/>
                    <a:gd name="T9" fmla="*/ 2 h 2"/>
                    <a:gd name="T10" fmla="*/ 2 w 2"/>
                    <a:gd name="T11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close/>
                    </a:path>
                  </a:pathLst>
                </a:custGeom>
                <a:solidFill>
                  <a:srgbClr val="19231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1" name="Freeform 143">
                  <a:extLst>
                    <a:ext uri="{FF2B5EF4-FFF2-40B4-BE49-F238E27FC236}">
                      <a16:creationId xmlns:a16="http://schemas.microsoft.com/office/drawing/2014/main" id="{A0BDF840-B6A5-413A-96BC-D6A7D1ED0A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25960" y="1373843"/>
                  <a:ext cx="202325" cy="167906"/>
                </a:xfrm>
                <a:custGeom>
                  <a:avLst/>
                  <a:gdLst>
                    <a:gd name="T0" fmla="*/ 127 w 435"/>
                    <a:gd name="T1" fmla="*/ 308 h 361"/>
                    <a:gd name="T2" fmla="*/ 154 w 435"/>
                    <a:gd name="T3" fmla="*/ 334 h 361"/>
                    <a:gd name="T4" fmla="*/ 220 w 435"/>
                    <a:gd name="T5" fmla="*/ 359 h 361"/>
                    <a:gd name="T6" fmla="*/ 256 w 435"/>
                    <a:gd name="T7" fmla="*/ 361 h 361"/>
                    <a:gd name="T8" fmla="*/ 283 w 435"/>
                    <a:gd name="T9" fmla="*/ 361 h 361"/>
                    <a:gd name="T10" fmla="*/ 313 w 435"/>
                    <a:gd name="T11" fmla="*/ 353 h 361"/>
                    <a:gd name="T12" fmla="*/ 319 w 435"/>
                    <a:gd name="T13" fmla="*/ 351 h 361"/>
                    <a:gd name="T14" fmla="*/ 325 w 435"/>
                    <a:gd name="T15" fmla="*/ 349 h 361"/>
                    <a:gd name="T16" fmla="*/ 330 w 435"/>
                    <a:gd name="T17" fmla="*/ 346 h 361"/>
                    <a:gd name="T18" fmla="*/ 334 w 435"/>
                    <a:gd name="T19" fmla="*/ 344 h 361"/>
                    <a:gd name="T20" fmla="*/ 336 w 435"/>
                    <a:gd name="T21" fmla="*/ 344 h 361"/>
                    <a:gd name="T22" fmla="*/ 336 w 435"/>
                    <a:gd name="T23" fmla="*/ 342 h 361"/>
                    <a:gd name="T24" fmla="*/ 357 w 435"/>
                    <a:gd name="T25" fmla="*/ 330 h 361"/>
                    <a:gd name="T26" fmla="*/ 378 w 435"/>
                    <a:gd name="T27" fmla="*/ 315 h 361"/>
                    <a:gd name="T28" fmla="*/ 382 w 435"/>
                    <a:gd name="T29" fmla="*/ 308 h 361"/>
                    <a:gd name="T30" fmla="*/ 399 w 435"/>
                    <a:gd name="T31" fmla="*/ 292 h 361"/>
                    <a:gd name="T32" fmla="*/ 422 w 435"/>
                    <a:gd name="T33" fmla="*/ 249 h 361"/>
                    <a:gd name="T34" fmla="*/ 429 w 435"/>
                    <a:gd name="T35" fmla="*/ 228 h 361"/>
                    <a:gd name="T36" fmla="*/ 431 w 435"/>
                    <a:gd name="T37" fmla="*/ 222 h 361"/>
                    <a:gd name="T38" fmla="*/ 433 w 435"/>
                    <a:gd name="T39" fmla="*/ 216 h 361"/>
                    <a:gd name="T40" fmla="*/ 435 w 435"/>
                    <a:gd name="T41" fmla="*/ 199 h 361"/>
                    <a:gd name="T42" fmla="*/ 435 w 435"/>
                    <a:gd name="T43" fmla="*/ 182 h 361"/>
                    <a:gd name="T44" fmla="*/ 435 w 435"/>
                    <a:gd name="T45" fmla="*/ 178 h 361"/>
                    <a:gd name="T46" fmla="*/ 435 w 435"/>
                    <a:gd name="T47" fmla="*/ 171 h 361"/>
                    <a:gd name="T48" fmla="*/ 435 w 435"/>
                    <a:gd name="T49" fmla="*/ 171 h 361"/>
                    <a:gd name="T50" fmla="*/ 435 w 435"/>
                    <a:gd name="T51" fmla="*/ 171 h 361"/>
                    <a:gd name="T52" fmla="*/ 435 w 435"/>
                    <a:gd name="T53" fmla="*/ 171 h 361"/>
                    <a:gd name="T54" fmla="*/ 435 w 435"/>
                    <a:gd name="T55" fmla="*/ 171 h 361"/>
                    <a:gd name="T56" fmla="*/ 435 w 435"/>
                    <a:gd name="T57" fmla="*/ 171 h 361"/>
                    <a:gd name="T58" fmla="*/ 435 w 435"/>
                    <a:gd name="T59" fmla="*/ 169 h 361"/>
                    <a:gd name="T60" fmla="*/ 435 w 435"/>
                    <a:gd name="T61" fmla="*/ 169 h 361"/>
                    <a:gd name="T62" fmla="*/ 435 w 435"/>
                    <a:gd name="T63" fmla="*/ 161 h 361"/>
                    <a:gd name="T64" fmla="*/ 433 w 435"/>
                    <a:gd name="T65" fmla="*/ 152 h 361"/>
                    <a:gd name="T66" fmla="*/ 433 w 435"/>
                    <a:gd name="T67" fmla="*/ 152 h 361"/>
                    <a:gd name="T68" fmla="*/ 433 w 435"/>
                    <a:gd name="T69" fmla="*/ 150 h 361"/>
                    <a:gd name="T70" fmla="*/ 431 w 435"/>
                    <a:gd name="T71" fmla="*/ 144 h 361"/>
                    <a:gd name="T72" fmla="*/ 429 w 435"/>
                    <a:gd name="T73" fmla="*/ 135 h 361"/>
                    <a:gd name="T74" fmla="*/ 429 w 435"/>
                    <a:gd name="T75" fmla="*/ 135 h 361"/>
                    <a:gd name="T76" fmla="*/ 429 w 435"/>
                    <a:gd name="T77" fmla="*/ 135 h 361"/>
                    <a:gd name="T78" fmla="*/ 422 w 435"/>
                    <a:gd name="T79" fmla="*/ 112 h 361"/>
                    <a:gd name="T80" fmla="*/ 399 w 435"/>
                    <a:gd name="T81" fmla="*/ 72 h 361"/>
                    <a:gd name="T82" fmla="*/ 382 w 435"/>
                    <a:gd name="T83" fmla="*/ 53 h 361"/>
                    <a:gd name="T84" fmla="*/ 378 w 435"/>
                    <a:gd name="T85" fmla="*/ 49 h 361"/>
                    <a:gd name="T86" fmla="*/ 355 w 435"/>
                    <a:gd name="T87" fmla="*/ 30 h 361"/>
                    <a:gd name="T88" fmla="*/ 302 w 435"/>
                    <a:gd name="T89" fmla="*/ 7 h 361"/>
                    <a:gd name="T90" fmla="*/ 275 w 435"/>
                    <a:gd name="T91" fmla="*/ 2 h 361"/>
                    <a:gd name="T92" fmla="*/ 273 w 435"/>
                    <a:gd name="T93" fmla="*/ 2 h 361"/>
                    <a:gd name="T94" fmla="*/ 273 w 435"/>
                    <a:gd name="T95" fmla="*/ 2 h 361"/>
                    <a:gd name="T96" fmla="*/ 264 w 435"/>
                    <a:gd name="T97" fmla="*/ 0 h 361"/>
                    <a:gd name="T98" fmla="*/ 256 w 435"/>
                    <a:gd name="T99" fmla="*/ 0 h 361"/>
                    <a:gd name="T100" fmla="*/ 256 w 435"/>
                    <a:gd name="T101" fmla="*/ 0 h 361"/>
                    <a:gd name="T102" fmla="*/ 220 w 435"/>
                    <a:gd name="T103" fmla="*/ 2 h 361"/>
                    <a:gd name="T104" fmla="*/ 154 w 435"/>
                    <a:gd name="T105" fmla="*/ 30 h 361"/>
                    <a:gd name="T106" fmla="*/ 127 w 435"/>
                    <a:gd name="T107" fmla="*/ 53 h 361"/>
                    <a:gd name="T108" fmla="*/ 0 w 435"/>
                    <a:gd name="T109" fmla="*/ 182 h 361"/>
                    <a:gd name="T110" fmla="*/ 127 w 435"/>
                    <a:gd name="T111" fmla="*/ 308 h 3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435" h="361">
                      <a:moveTo>
                        <a:pt x="127" y="308"/>
                      </a:moveTo>
                      <a:lnTo>
                        <a:pt x="154" y="334"/>
                      </a:lnTo>
                      <a:lnTo>
                        <a:pt x="220" y="359"/>
                      </a:lnTo>
                      <a:lnTo>
                        <a:pt x="256" y="361"/>
                      </a:lnTo>
                      <a:lnTo>
                        <a:pt x="283" y="361"/>
                      </a:lnTo>
                      <a:lnTo>
                        <a:pt x="313" y="353"/>
                      </a:lnTo>
                      <a:lnTo>
                        <a:pt x="319" y="351"/>
                      </a:lnTo>
                      <a:lnTo>
                        <a:pt x="325" y="349"/>
                      </a:lnTo>
                      <a:lnTo>
                        <a:pt x="330" y="346"/>
                      </a:lnTo>
                      <a:lnTo>
                        <a:pt x="334" y="344"/>
                      </a:lnTo>
                      <a:lnTo>
                        <a:pt x="336" y="344"/>
                      </a:lnTo>
                      <a:lnTo>
                        <a:pt x="336" y="342"/>
                      </a:lnTo>
                      <a:lnTo>
                        <a:pt x="357" y="330"/>
                      </a:lnTo>
                      <a:lnTo>
                        <a:pt x="378" y="315"/>
                      </a:lnTo>
                      <a:lnTo>
                        <a:pt x="382" y="308"/>
                      </a:lnTo>
                      <a:lnTo>
                        <a:pt x="399" y="292"/>
                      </a:lnTo>
                      <a:lnTo>
                        <a:pt x="422" y="249"/>
                      </a:lnTo>
                      <a:lnTo>
                        <a:pt x="429" y="228"/>
                      </a:lnTo>
                      <a:lnTo>
                        <a:pt x="431" y="222"/>
                      </a:lnTo>
                      <a:lnTo>
                        <a:pt x="433" y="216"/>
                      </a:lnTo>
                      <a:lnTo>
                        <a:pt x="435" y="199"/>
                      </a:lnTo>
                      <a:lnTo>
                        <a:pt x="435" y="182"/>
                      </a:lnTo>
                      <a:lnTo>
                        <a:pt x="435" y="178"/>
                      </a:lnTo>
                      <a:lnTo>
                        <a:pt x="435" y="171"/>
                      </a:lnTo>
                      <a:lnTo>
                        <a:pt x="435" y="171"/>
                      </a:lnTo>
                      <a:lnTo>
                        <a:pt x="435" y="171"/>
                      </a:lnTo>
                      <a:lnTo>
                        <a:pt x="435" y="171"/>
                      </a:lnTo>
                      <a:lnTo>
                        <a:pt x="435" y="171"/>
                      </a:lnTo>
                      <a:lnTo>
                        <a:pt x="435" y="171"/>
                      </a:lnTo>
                      <a:lnTo>
                        <a:pt x="435" y="169"/>
                      </a:lnTo>
                      <a:lnTo>
                        <a:pt x="435" y="169"/>
                      </a:lnTo>
                      <a:lnTo>
                        <a:pt x="435" y="161"/>
                      </a:lnTo>
                      <a:lnTo>
                        <a:pt x="433" y="152"/>
                      </a:lnTo>
                      <a:lnTo>
                        <a:pt x="433" y="152"/>
                      </a:lnTo>
                      <a:lnTo>
                        <a:pt x="433" y="150"/>
                      </a:lnTo>
                      <a:lnTo>
                        <a:pt x="431" y="144"/>
                      </a:lnTo>
                      <a:lnTo>
                        <a:pt x="429" y="135"/>
                      </a:lnTo>
                      <a:lnTo>
                        <a:pt x="429" y="135"/>
                      </a:lnTo>
                      <a:lnTo>
                        <a:pt x="429" y="135"/>
                      </a:lnTo>
                      <a:lnTo>
                        <a:pt x="422" y="112"/>
                      </a:lnTo>
                      <a:lnTo>
                        <a:pt x="399" y="72"/>
                      </a:lnTo>
                      <a:lnTo>
                        <a:pt x="382" y="53"/>
                      </a:lnTo>
                      <a:lnTo>
                        <a:pt x="378" y="49"/>
                      </a:lnTo>
                      <a:lnTo>
                        <a:pt x="355" y="30"/>
                      </a:lnTo>
                      <a:lnTo>
                        <a:pt x="302" y="7"/>
                      </a:lnTo>
                      <a:lnTo>
                        <a:pt x="275" y="2"/>
                      </a:lnTo>
                      <a:lnTo>
                        <a:pt x="273" y="2"/>
                      </a:lnTo>
                      <a:lnTo>
                        <a:pt x="273" y="2"/>
                      </a:lnTo>
                      <a:lnTo>
                        <a:pt x="264" y="0"/>
                      </a:lnTo>
                      <a:lnTo>
                        <a:pt x="256" y="0"/>
                      </a:lnTo>
                      <a:lnTo>
                        <a:pt x="256" y="0"/>
                      </a:lnTo>
                      <a:lnTo>
                        <a:pt x="220" y="2"/>
                      </a:lnTo>
                      <a:lnTo>
                        <a:pt x="154" y="30"/>
                      </a:lnTo>
                      <a:lnTo>
                        <a:pt x="127" y="53"/>
                      </a:lnTo>
                      <a:lnTo>
                        <a:pt x="0" y="182"/>
                      </a:lnTo>
                      <a:lnTo>
                        <a:pt x="127" y="308"/>
                      </a:lnTo>
                      <a:close/>
                    </a:path>
                  </a:pathLst>
                </a:custGeom>
                <a:solidFill>
                  <a:srgbClr val="3961B6"/>
                </a:solidFill>
                <a:ln>
                  <a:solidFill>
                    <a:srgbClr val="3961B6"/>
                  </a:solidFill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0322AA92-7FA3-4A13-87D6-015B4FE35360}"/>
                </a:ext>
              </a:extLst>
            </p:cNvPr>
            <p:cNvGrpSpPr/>
            <p:nvPr/>
          </p:nvGrpSpPr>
          <p:grpSpPr>
            <a:xfrm>
              <a:off x="860100" y="3422486"/>
              <a:ext cx="5499635" cy="219493"/>
              <a:chOff x="860100" y="3530065"/>
              <a:chExt cx="5499635" cy="219493"/>
            </a:xfrm>
          </p:grpSpPr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6B94EB8D-DB32-41E5-A185-BF616973EB70}"/>
                  </a:ext>
                </a:extLst>
              </p:cNvPr>
              <p:cNvGrpSpPr/>
              <p:nvPr/>
            </p:nvGrpSpPr>
            <p:grpSpPr>
              <a:xfrm>
                <a:off x="4555872" y="3530065"/>
                <a:ext cx="1803863" cy="219493"/>
                <a:chOff x="6820399" y="1196169"/>
                <a:chExt cx="4307886" cy="524183"/>
              </a:xfrm>
            </p:grpSpPr>
            <p:sp>
              <p:nvSpPr>
                <p:cNvPr id="93" name="Freeform 137">
                  <a:extLst>
                    <a:ext uri="{FF2B5EF4-FFF2-40B4-BE49-F238E27FC236}">
                      <a16:creationId xmlns:a16="http://schemas.microsoft.com/office/drawing/2014/main" id="{E714D07A-1725-4B0D-893A-A14C02809C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20399" y="1374773"/>
                  <a:ext cx="4105561" cy="166976"/>
                </a:xfrm>
                <a:custGeom>
                  <a:avLst/>
                  <a:gdLst>
                    <a:gd name="T0" fmla="*/ 180 w 8827"/>
                    <a:gd name="T1" fmla="*/ 359 h 359"/>
                    <a:gd name="T2" fmla="*/ 8646 w 8827"/>
                    <a:gd name="T3" fmla="*/ 359 h 359"/>
                    <a:gd name="T4" fmla="*/ 8827 w 8827"/>
                    <a:gd name="T5" fmla="*/ 180 h 359"/>
                    <a:gd name="T6" fmla="*/ 8648 w 8827"/>
                    <a:gd name="T7" fmla="*/ 0 h 359"/>
                    <a:gd name="T8" fmla="*/ 182 w 8827"/>
                    <a:gd name="T9" fmla="*/ 0 h 359"/>
                    <a:gd name="T10" fmla="*/ 146 w 8827"/>
                    <a:gd name="T11" fmla="*/ 3 h 359"/>
                    <a:gd name="T12" fmla="*/ 81 w 8827"/>
                    <a:gd name="T13" fmla="*/ 30 h 359"/>
                    <a:gd name="T14" fmla="*/ 32 w 8827"/>
                    <a:gd name="T15" fmla="*/ 79 h 359"/>
                    <a:gd name="T16" fmla="*/ 5 w 8827"/>
                    <a:gd name="T17" fmla="*/ 144 h 359"/>
                    <a:gd name="T18" fmla="*/ 0 w 8827"/>
                    <a:gd name="T19" fmla="*/ 180 h 359"/>
                    <a:gd name="T20" fmla="*/ 3 w 8827"/>
                    <a:gd name="T21" fmla="*/ 203 h 359"/>
                    <a:gd name="T22" fmla="*/ 13 w 8827"/>
                    <a:gd name="T23" fmla="*/ 245 h 359"/>
                    <a:gd name="T24" fmla="*/ 45 w 8827"/>
                    <a:gd name="T25" fmla="*/ 298 h 359"/>
                    <a:gd name="T26" fmla="*/ 76 w 8827"/>
                    <a:gd name="T27" fmla="*/ 325 h 359"/>
                    <a:gd name="T28" fmla="*/ 100 w 8827"/>
                    <a:gd name="T29" fmla="*/ 340 h 359"/>
                    <a:gd name="T30" fmla="*/ 153 w 8827"/>
                    <a:gd name="T31" fmla="*/ 359 h 359"/>
                    <a:gd name="T32" fmla="*/ 180 w 8827"/>
                    <a:gd name="T33" fmla="*/ 359 h 3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827" h="359">
                      <a:moveTo>
                        <a:pt x="180" y="359"/>
                      </a:moveTo>
                      <a:lnTo>
                        <a:pt x="8646" y="359"/>
                      </a:lnTo>
                      <a:lnTo>
                        <a:pt x="8827" y="180"/>
                      </a:lnTo>
                      <a:lnTo>
                        <a:pt x="8648" y="0"/>
                      </a:lnTo>
                      <a:lnTo>
                        <a:pt x="182" y="0"/>
                      </a:lnTo>
                      <a:lnTo>
                        <a:pt x="146" y="3"/>
                      </a:lnTo>
                      <a:lnTo>
                        <a:pt x="81" y="30"/>
                      </a:lnTo>
                      <a:lnTo>
                        <a:pt x="32" y="79"/>
                      </a:lnTo>
                      <a:lnTo>
                        <a:pt x="5" y="144"/>
                      </a:lnTo>
                      <a:lnTo>
                        <a:pt x="0" y="180"/>
                      </a:lnTo>
                      <a:lnTo>
                        <a:pt x="3" y="203"/>
                      </a:lnTo>
                      <a:lnTo>
                        <a:pt x="13" y="245"/>
                      </a:lnTo>
                      <a:lnTo>
                        <a:pt x="45" y="298"/>
                      </a:lnTo>
                      <a:lnTo>
                        <a:pt x="76" y="325"/>
                      </a:lnTo>
                      <a:lnTo>
                        <a:pt x="100" y="340"/>
                      </a:lnTo>
                      <a:lnTo>
                        <a:pt x="153" y="359"/>
                      </a:lnTo>
                      <a:lnTo>
                        <a:pt x="180" y="35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2C7DBD34-EE18-4E78-8397-A824E0DB0869}"/>
                    </a:ext>
                  </a:extLst>
                </p:cNvPr>
                <p:cNvGrpSpPr/>
                <p:nvPr/>
              </p:nvGrpSpPr>
              <p:grpSpPr>
                <a:xfrm>
                  <a:off x="10783635" y="1196169"/>
                  <a:ext cx="344650" cy="524183"/>
                  <a:chOff x="10783635" y="1196169"/>
                  <a:chExt cx="344650" cy="524183"/>
                </a:xfrm>
              </p:grpSpPr>
              <p:sp>
                <p:nvSpPr>
                  <p:cNvPr id="95" name="Freeform 138">
                    <a:extLst>
                      <a:ext uri="{FF2B5EF4-FFF2-40B4-BE49-F238E27FC236}">
                        <a16:creationId xmlns:a16="http://schemas.microsoft.com/office/drawing/2014/main" id="{71D5892F-734D-417F-94C7-5DCA4B44420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783635" y="1520353"/>
                    <a:ext cx="318138" cy="199999"/>
                  </a:xfrm>
                  <a:custGeom>
                    <a:avLst/>
                    <a:gdLst>
                      <a:gd name="T0" fmla="*/ 177 w 684"/>
                      <a:gd name="T1" fmla="*/ 430 h 430"/>
                      <a:gd name="T2" fmla="*/ 213 w 684"/>
                      <a:gd name="T3" fmla="*/ 428 h 430"/>
                      <a:gd name="T4" fmla="*/ 279 w 684"/>
                      <a:gd name="T5" fmla="*/ 401 h 430"/>
                      <a:gd name="T6" fmla="*/ 306 w 684"/>
                      <a:gd name="T7" fmla="*/ 377 h 430"/>
                      <a:gd name="T8" fmla="*/ 684 w 684"/>
                      <a:gd name="T9" fmla="*/ 0 h 430"/>
                      <a:gd name="T10" fmla="*/ 652 w 684"/>
                      <a:gd name="T11" fmla="*/ 23 h 430"/>
                      <a:gd name="T12" fmla="*/ 619 w 684"/>
                      <a:gd name="T13" fmla="*/ 38 h 430"/>
                      <a:gd name="T14" fmla="*/ 591 w 684"/>
                      <a:gd name="T15" fmla="*/ 46 h 430"/>
                      <a:gd name="T16" fmla="*/ 562 w 684"/>
                      <a:gd name="T17" fmla="*/ 46 h 430"/>
                      <a:gd name="T18" fmla="*/ 125 w 684"/>
                      <a:gd name="T19" fmla="*/ 46 h 430"/>
                      <a:gd name="T20" fmla="*/ 125 w 684"/>
                      <a:gd name="T21" fmla="*/ 48 h 430"/>
                      <a:gd name="T22" fmla="*/ 127 w 684"/>
                      <a:gd name="T23" fmla="*/ 48 h 430"/>
                      <a:gd name="T24" fmla="*/ 51 w 684"/>
                      <a:gd name="T25" fmla="*/ 122 h 430"/>
                      <a:gd name="T26" fmla="*/ 27 w 684"/>
                      <a:gd name="T27" fmla="*/ 150 h 430"/>
                      <a:gd name="T28" fmla="*/ 0 w 684"/>
                      <a:gd name="T29" fmla="*/ 215 h 430"/>
                      <a:gd name="T30" fmla="*/ 0 w 684"/>
                      <a:gd name="T31" fmla="*/ 285 h 430"/>
                      <a:gd name="T32" fmla="*/ 27 w 684"/>
                      <a:gd name="T33" fmla="*/ 350 h 430"/>
                      <a:gd name="T34" fmla="*/ 51 w 684"/>
                      <a:gd name="T35" fmla="*/ 377 h 430"/>
                      <a:gd name="T36" fmla="*/ 53 w 684"/>
                      <a:gd name="T37" fmla="*/ 380 h 430"/>
                      <a:gd name="T38" fmla="*/ 55 w 684"/>
                      <a:gd name="T39" fmla="*/ 382 h 430"/>
                      <a:gd name="T40" fmla="*/ 82 w 684"/>
                      <a:gd name="T41" fmla="*/ 403 h 430"/>
                      <a:gd name="T42" fmla="*/ 144 w 684"/>
                      <a:gd name="T43" fmla="*/ 428 h 430"/>
                      <a:gd name="T44" fmla="*/ 177 w 684"/>
                      <a:gd name="T45" fmla="*/ 430 h 4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684" h="430">
                        <a:moveTo>
                          <a:pt x="177" y="430"/>
                        </a:moveTo>
                        <a:lnTo>
                          <a:pt x="213" y="428"/>
                        </a:lnTo>
                        <a:lnTo>
                          <a:pt x="279" y="401"/>
                        </a:lnTo>
                        <a:lnTo>
                          <a:pt x="306" y="377"/>
                        </a:lnTo>
                        <a:lnTo>
                          <a:pt x="684" y="0"/>
                        </a:lnTo>
                        <a:lnTo>
                          <a:pt x="652" y="23"/>
                        </a:lnTo>
                        <a:lnTo>
                          <a:pt x="619" y="38"/>
                        </a:lnTo>
                        <a:lnTo>
                          <a:pt x="591" y="46"/>
                        </a:lnTo>
                        <a:lnTo>
                          <a:pt x="562" y="46"/>
                        </a:lnTo>
                        <a:lnTo>
                          <a:pt x="125" y="46"/>
                        </a:lnTo>
                        <a:lnTo>
                          <a:pt x="125" y="48"/>
                        </a:lnTo>
                        <a:lnTo>
                          <a:pt x="127" y="48"/>
                        </a:lnTo>
                        <a:lnTo>
                          <a:pt x="51" y="122"/>
                        </a:lnTo>
                        <a:lnTo>
                          <a:pt x="27" y="150"/>
                        </a:lnTo>
                        <a:lnTo>
                          <a:pt x="0" y="215"/>
                        </a:lnTo>
                        <a:lnTo>
                          <a:pt x="0" y="285"/>
                        </a:lnTo>
                        <a:lnTo>
                          <a:pt x="27" y="350"/>
                        </a:lnTo>
                        <a:lnTo>
                          <a:pt x="51" y="377"/>
                        </a:lnTo>
                        <a:lnTo>
                          <a:pt x="53" y="380"/>
                        </a:lnTo>
                        <a:lnTo>
                          <a:pt x="55" y="382"/>
                        </a:lnTo>
                        <a:lnTo>
                          <a:pt x="82" y="403"/>
                        </a:lnTo>
                        <a:lnTo>
                          <a:pt x="144" y="428"/>
                        </a:lnTo>
                        <a:lnTo>
                          <a:pt x="177" y="43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6" name="Freeform 139">
                    <a:extLst>
                      <a:ext uri="{FF2B5EF4-FFF2-40B4-BE49-F238E27FC236}">
                        <a16:creationId xmlns:a16="http://schemas.microsoft.com/office/drawing/2014/main" id="{AB5CDDC1-1A0C-4C09-9979-79C92B8A768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841774" y="1458493"/>
                    <a:ext cx="229766" cy="83256"/>
                  </a:xfrm>
                  <a:custGeom>
                    <a:avLst/>
                    <a:gdLst>
                      <a:gd name="T0" fmla="*/ 0 w 494"/>
                      <a:gd name="T1" fmla="*/ 179 h 179"/>
                      <a:gd name="T2" fmla="*/ 437 w 494"/>
                      <a:gd name="T3" fmla="*/ 179 h 179"/>
                      <a:gd name="T4" fmla="*/ 466 w 494"/>
                      <a:gd name="T5" fmla="*/ 179 h 179"/>
                      <a:gd name="T6" fmla="*/ 494 w 494"/>
                      <a:gd name="T7" fmla="*/ 171 h 179"/>
                      <a:gd name="T8" fmla="*/ 464 w 494"/>
                      <a:gd name="T9" fmla="*/ 179 h 179"/>
                      <a:gd name="T10" fmla="*/ 437 w 494"/>
                      <a:gd name="T11" fmla="*/ 179 h 179"/>
                      <a:gd name="T12" fmla="*/ 401 w 494"/>
                      <a:gd name="T13" fmla="*/ 177 h 179"/>
                      <a:gd name="T14" fmla="*/ 335 w 494"/>
                      <a:gd name="T15" fmla="*/ 152 h 179"/>
                      <a:gd name="T16" fmla="*/ 308 w 494"/>
                      <a:gd name="T17" fmla="*/ 126 h 179"/>
                      <a:gd name="T18" fmla="*/ 181 w 494"/>
                      <a:gd name="T19" fmla="*/ 0 h 179"/>
                      <a:gd name="T20" fmla="*/ 0 w 494"/>
                      <a:gd name="T21" fmla="*/ 179 h 179"/>
                      <a:gd name="T22" fmla="*/ 0 w 494"/>
                      <a:gd name="T23" fmla="*/ 179 h 17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494" h="179">
                        <a:moveTo>
                          <a:pt x="0" y="179"/>
                        </a:moveTo>
                        <a:lnTo>
                          <a:pt x="437" y="179"/>
                        </a:lnTo>
                        <a:lnTo>
                          <a:pt x="466" y="179"/>
                        </a:lnTo>
                        <a:lnTo>
                          <a:pt x="494" y="171"/>
                        </a:lnTo>
                        <a:lnTo>
                          <a:pt x="464" y="179"/>
                        </a:lnTo>
                        <a:lnTo>
                          <a:pt x="437" y="179"/>
                        </a:lnTo>
                        <a:lnTo>
                          <a:pt x="401" y="177"/>
                        </a:lnTo>
                        <a:lnTo>
                          <a:pt x="335" y="152"/>
                        </a:lnTo>
                        <a:lnTo>
                          <a:pt x="308" y="126"/>
                        </a:lnTo>
                        <a:lnTo>
                          <a:pt x="181" y="0"/>
                        </a:lnTo>
                        <a:lnTo>
                          <a:pt x="0" y="179"/>
                        </a:lnTo>
                        <a:lnTo>
                          <a:pt x="0" y="179"/>
                        </a:lnTo>
                        <a:close/>
                      </a:path>
                    </a:pathLst>
                  </a:custGeom>
                  <a:solidFill>
                    <a:srgbClr val="4288CF"/>
                  </a:solidFill>
                  <a:ln>
                    <a:solidFill>
                      <a:srgbClr val="4288CF"/>
                    </a:solidFill>
                  </a:ln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7" name="Freeform 140">
                    <a:extLst>
                      <a:ext uri="{FF2B5EF4-FFF2-40B4-BE49-F238E27FC236}">
                        <a16:creationId xmlns:a16="http://schemas.microsoft.com/office/drawing/2014/main" id="{A18981B1-1527-4BC1-8285-EA15B558BD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783635" y="1196169"/>
                    <a:ext cx="318138" cy="200464"/>
                  </a:xfrm>
                  <a:custGeom>
                    <a:avLst/>
                    <a:gdLst>
                      <a:gd name="T0" fmla="*/ 684 w 684"/>
                      <a:gd name="T1" fmla="*/ 431 h 431"/>
                      <a:gd name="T2" fmla="*/ 306 w 684"/>
                      <a:gd name="T3" fmla="*/ 53 h 431"/>
                      <a:gd name="T4" fmla="*/ 296 w 684"/>
                      <a:gd name="T5" fmla="*/ 45 h 431"/>
                      <a:gd name="T6" fmla="*/ 285 w 684"/>
                      <a:gd name="T7" fmla="*/ 36 h 431"/>
                      <a:gd name="T8" fmla="*/ 260 w 684"/>
                      <a:gd name="T9" fmla="*/ 19 h 431"/>
                      <a:gd name="T10" fmla="*/ 207 w 684"/>
                      <a:gd name="T11" fmla="*/ 3 h 431"/>
                      <a:gd name="T12" fmla="*/ 179 w 684"/>
                      <a:gd name="T13" fmla="*/ 0 h 431"/>
                      <a:gd name="T14" fmla="*/ 144 w 684"/>
                      <a:gd name="T15" fmla="*/ 3 h 431"/>
                      <a:gd name="T16" fmla="*/ 78 w 684"/>
                      <a:gd name="T17" fmla="*/ 30 h 431"/>
                      <a:gd name="T18" fmla="*/ 51 w 684"/>
                      <a:gd name="T19" fmla="*/ 53 h 431"/>
                      <a:gd name="T20" fmla="*/ 27 w 684"/>
                      <a:gd name="T21" fmla="*/ 83 h 431"/>
                      <a:gd name="T22" fmla="*/ 0 w 684"/>
                      <a:gd name="T23" fmla="*/ 146 h 431"/>
                      <a:gd name="T24" fmla="*/ 0 w 684"/>
                      <a:gd name="T25" fmla="*/ 216 h 431"/>
                      <a:gd name="T26" fmla="*/ 27 w 684"/>
                      <a:gd name="T27" fmla="*/ 281 h 431"/>
                      <a:gd name="T28" fmla="*/ 51 w 684"/>
                      <a:gd name="T29" fmla="*/ 309 h 431"/>
                      <a:gd name="T30" fmla="*/ 125 w 684"/>
                      <a:gd name="T31" fmla="*/ 382 h 431"/>
                      <a:gd name="T32" fmla="*/ 562 w 684"/>
                      <a:gd name="T33" fmla="*/ 382 h 431"/>
                      <a:gd name="T34" fmla="*/ 562 w 684"/>
                      <a:gd name="T35" fmla="*/ 382 h 431"/>
                      <a:gd name="T36" fmla="*/ 562 w 684"/>
                      <a:gd name="T37" fmla="*/ 382 h 431"/>
                      <a:gd name="T38" fmla="*/ 593 w 684"/>
                      <a:gd name="T39" fmla="*/ 384 h 431"/>
                      <a:gd name="T40" fmla="*/ 657 w 684"/>
                      <a:gd name="T41" fmla="*/ 410 h 431"/>
                      <a:gd name="T42" fmla="*/ 684 w 684"/>
                      <a:gd name="T43" fmla="*/ 431 h 4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684" h="431">
                        <a:moveTo>
                          <a:pt x="684" y="431"/>
                        </a:moveTo>
                        <a:lnTo>
                          <a:pt x="306" y="53"/>
                        </a:lnTo>
                        <a:lnTo>
                          <a:pt x="296" y="45"/>
                        </a:lnTo>
                        <a:lnTo>
                          <a:pt x="285" y="36"/>
                        </a:lnTo>
                        <a:lnTo>
                          <a:pt x="260" y="19"/>
                        </a:lnTo>
                        <a:lnTo>
                          <a:pt x="207" y="3"/>
                        </a:lnTo>
                        <a:lnTo>
                          <a:pt x="179" y="0"/>
                        </a:lnTo>
                        <a:lnTo>
                          <a:pt x="144" y="3"/>
                        </a:lnTo>
                        <a:lnTo>
                          <a:pt x="78" y="30"/>
                        </a:lnTo>
                        <a:lnTo>
                          <a:pt x="51" y="53"/>
                        </a:lnTo>
                        <a:lnTo>
                          <a:pt x="27" y="83"/>
                        </a:lnTo>
                        <a:lnTo>
                          <a:pt x="0" y="146"/>
                        </a:lnTo>
                        <a:lnTo>
                          <a:pt x="0" y="216"/>
                        </a:lnTo>
                        <a:lnTo>
                          <a:pt x="27" y="281"/>
                        </a:lnTo>
                        <a:lnTo>
                          <a:pt x="51" y="309"/>
                        </a:lnTo>
                        <a:lnTo>
                          <a:pt x="125" y="382"/>
                        </a:lnTo>
                        <a:lnTo>
                          <a:pt x="562" y="382"/>
                        </a:lnTo>
                        <a:lnTo>
                          <a:pt x="562" y="382"/>
                        </a:lnTo>
                        <a:lnTo>
                          <a:pt x="562" y="382"/>
                        </a:lnTo>
                        <a:lnTo>
                          <a:pt x="593" y="384"/>
                        </a:lnTo>
                        <a:lnTo>
                          <a:pt x="657" y="410"/>
                        </a:lnTo>
                        <a:lnTo>
                          <a:pt x="684" y="43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8" name="Freeform 141">
                    <a:extLst>
                      <a:ext uri="{FF2B5EF4-FFF2-40B4-BE49-F238E27FC236}">
                        <a16:creationId xmlns:a16="http://schemas.microsoft.com/office/drawing/2014/main" id="{E6D5A60A-ABF5-491B-99C9-BF6E301C912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841774" y="1373843"/>
                    <a:ext cx="203255" cy="84651"/>
                  </a:xfrm>
                  <a:custGeom>
                    <a:avLst/>
                    <a:gdLst>
                      <a:gd name="T0" fmla="*/ 181 w 437"/>
                      <a:gd name="T1" fmla="*/ 182 h 182"/>
                      <a:gd name="T2" fmla="*/ 308 w 437"/>
                      <a:gd name="T3" fmla="*/ 53 h 182"/>
                      <a:gd name="T4" fmla="*/ 335 w 437"/>
                      <a:gd name="T5" fmla="*/ 30 h 182"/>
                      <a:gd name="T6" fmla="*/ 401 w 437"/>
                      <a:gd name="T7" fmla="*/ 2 h 182"/>
                      <a:gd name="T8" fmla="*/ 437 w 437"/>
                      <a:gd name="T9" fmla="*/ 0 h 182"/>
                      <a:gd name="T10" fmla="*/ 437 w 437"/>
                      <a:gd name="T11" fmla="*/ 0 h 182"/>
                      <a:gd name="T12" fmla="*/ 0 w 437"/>
                      <a:gd name="T13" fmla="*/ 0 h 182"/>
                      <a:gd name="T14" fmla="*/ 2 w 437"/>
                      <a:gd name="T15" fmla="*/ 2 h 182"/>
                      <a:gd name="T16" fmla="*/ 2 w 437"/>
                      <a:gd name="T17" fmla="*/ 2 h 182"/>
                      <a:gd name="T18" fmla="*/ 181 w 437"/>
                      <a:gd name="T19" fmla="*/ 182 h 182"/>
                      <a:gd name="T20" fmla="*/ 181 w 437"/>
                      <a:gd name="T21" fmla="*/ 182 h 1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37" h="182">
                        <a:moveTo>
                          <a:pt x="181" y="182"/>
                        </a:moveTo>
                        <a:lnTo>
                          <a:pt x="308" y="53"/>
                        </a:lnTo>
                        <a:lnTo>
                          <a:pt x="335" y="30"/>
                        </a:lnTo>
                        <a:lnTo>
                          <a:pt x="401" y="2"/>
                        </a:lnTo>
                        <a:lnTo>
                          <a:pt x="437" y="0"/>
                        </a:lnTo>
                        <a:lnTo>
                          <a:pt x="437" y="0"/>
                        </a:lnTo>
                        <a:lnTo>
                          <a:pt x="0" y="0"/>
                        </a:lnTo>
                        <a:lnTo>
                          <a:pt x="2" y="2"/>
                        </a:lnTo>
                        <a:lnTo>
                          <a:pt x="2" y="2"/>
                        </a:lnTo>
                        <a:lnTo>
                          <a:pt x="181" y="182"/>
                        </a:lnTo>
                        <a:lnTo>
                          <a:pt x="181" y="182"/>
                        </a:lnTo>
                        <a:close/>
                      </a:path>
                    </a:pathLst>
                  </a:custGeom>
                  <a:solidFill>
                    <a:srgbClr val="4288CF"/>
                  </a:solidFill>
                  <a:ln>
                    <a:solidFill>
                      <a:srgbClr val="4288CF"/>
                    </a:solidFill>
                  </a:ln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9" name="Freeform 142">
                    <a:extLst>
                      <a:ext uri="{FF2B5EF4-FFF2-40B4-BE49-F238E27FC236}">
                        <a16:creationId xmlns:a16="http://schemas.microsoft.com/office/drawing/2014/main" id="{2274BDB3-CE31-4EE8-88EC-E2A6BEB850D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841774" y="1373843"/>
                    <a:ext cx="930" cy="930"/>
                  </a:xfrm>
                  <a:custGeom>
                    <a:avLst/>
                    <a:gdLst>
                      <a:gd name="T0" fmla="*/ 2 w 2"/>
                      <a:gd name="T1" fmla="*/ 2 h 2"/>
                      <a:gd name="T2" fmla="*/ 2 w 2"/>
                      <a:gd name="T3" fmla="*/ 2 h 2"/>
                      <a:gd name="T4" fmla="*/ 0 w 2"/>
                      <a:gd name="T5" fmla="*/ 0 h 2"/>
                      <a:gd name="T6" fmla="*/ 0 w 2"/>
                      <a:gd name="T7" fmla="*/ 0 h 2"/>
                      <a:gd name="T8" fmla="*/ 2 w 2"/>
                      <a:gd name="T9" fmla="*/ 2 h 2"/>
                      <a:gd name="T10" fmla="*/ 2 w 2"/>
                      <a:gd name="T11" fmla="*/ 2 h 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" h="2">
                        <a:moveTo>
                          <a:pt x="2" y="2"/>
                        </a:moveTo>
                        <a:lnTo>
                          <a:pt x="2" y="2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lnTo>
                          <a:pt x="2" y="2"/>
                        </a:lnTo>
                        <a:lnTo>
                          <a:pt x="2" y="2"/>
                        </a:lnTo>
                        <a:close/>
                      </a:path>
                    </a:pathLst>
                  </a:custGeom>
                  <a:solidFill>
                    <a:srgbClr val="19231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0" name="Freeform 143">
                    <a:extLst>
                      <a:ext uri="{FF2B5EF4-FFF2-40B4-BE49-F238E27FC236}">
                        <a16:creationId xmlns:a16="http://schemas.microsoft.com/office/drawing/2014/main" id="{F349261A-8736-47F9-91CE-F4FEC00D15F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925960" y="1373843"/>
                    <a:ext cx="202325" cy="167906"/>
                  </a:xfrm>
                  <a:custGeom>
                    <a:avLst/>
                    <a:gdLst>
                      <a:gd name="T0" fmla="*/ 127 w 435"/>
                      <a:gd name="T1" fmla="*/ 308 h 361"/>
                      <a:gd name="T2" fmla="*/ 154 w 435"/>
                      <a:gd name="T3" fmla="*/ 334 h 361"/>
                      <a:gd name="T4" fmla="*/ 220 w 435"/>
                      <a:gd name="T5" fmla="*/ 359 h 361"/>
                      <a:gd name="T6" fmla="*/ 256 w 435"/>
                      <a:gd name="T7" fmla="*/ 361 h 361"/>
                      <a:gd name="T8" fmla="*/ 283 w 435"/>
                      <a:gd name="T9" fmla="*/ 361 h 361"/>
                      <a:gd name="T10" fmla="*/ 313 w 435"/>
                      <a:gd name="T11" fmla="*/ 353 h 361"/>
                      <a:gd name="T12" fmla="*/ 319 w 435"/>
                      <a:gd name="T13" fmla="*/ 351 h 361"/>
                      <a:gd name="T14" fmla="*/ 325 w 435"/>
                      <a:gd name="T15" fmla="*/ 349 h 361"/>
                      <a:gd name="T16" fmla="*/ 330 w 435"/>
                      <a:gd name="T17" fmla="*/ 346 h 361"/>
                      <a:gd name="T18" fmla="*/ 334 w 435"/>
                      <a:gd name="T19" fmla="*/ 344 h 361"/>
                      <a:gd name="T20" fmla="*/ 336 w 435"/>
                      <a:gd name="T21" fmla="*/ 344 h 361"/>
                      <a:gd name="T22" fmla="*/ 336 w 435"/>
                      <a:gd name="T23" fmla="*/ 342 h 361"/>
                      <a:gd name="T24" fmla="*/ 357 w 435"/>
                      <a:gd name="T25" fmla="*/ 330 h 361"/>
                      <a:gd name="T26" fmla="*/ 378 w 435"/>
                      <a:gd name="T27" fmla="*/ 315 h 361"/>
                      <a:gd name="T28" fmla="*/ 382 w 435"/>
                      <a:gd name="T29" fmla="*/ 308 h 361"/>
                      <a:gd name="T30" fmla="*/ 399 w 435"/>
                      <a:gd name="T31" fmla="*/ 292 h 361"/>
                      <a:gd name="T32" fmla="*/ 422 w 435"/>
                      <a:gd name="T33" fmla="*/ 249 h 361"/>
                      <a:gd name="T34" fmla="*/ 429 w 435"/>
                      <a:gd name="T35" fmla="*/ 228 h 361"/>
                      <a:gd name="T36" fmla="*/ 431 w 435"/>
                      <a:gd name="T37" fmla="*/ 222 h 361"/>
                      <a:gd name="T38" fmla="*/ 433 w 435"/>
                      <a:gd name="T39" fmla="*/ 216 h 361"/>
                      <a:gd name="T40" fmla="*/ 435 w 435"/>
                      <a:gd name="T41" fmla="*/ 199 h 361"/>
                      <a:gd name="T42" fmla="*/ 435 w 435"/>
                      <a:gd name="T43" fmla="*/ 182 h 361"/>
                      <a:gd name="T44" fmla="*/ 435 w 435"/>
                      <a:gd name="T45" fmla="*/ 178 h 361"/>
                      <a:gd name="T46" fmla="*/ 435 w 435"/>
                      <a:gd name="T47" fmla="*/ 171 h 361"/>
                      <a:gd name="T48" fmla="*/ 435 w 435"/>
                      <a:gd name="T49" fmla="*/ 171 h 361"/>
                      <a:gd name="T50" fmla="*/ 435 w 435"/>
                      <a:gd name="T51" fmla="*/ 171 h 361"/>
                      <a:gd name="T52" fmla="*/ 435 w 435"/>
                      <a:gd name="T53" fmla="*/ 171 h 361"/>
                      <a:gd name="T54" fmla="*/ 435 w 435"/>
                      <a:gd name="T55" fmla="*/ 171 h 361"/>
                      <a:gd name="T56" fmla="*/ 435 w 435"/>
                      <a:gd name="T57" fmla="*/ 171 h 361"/>
                      <a:gd name="T58" fmla="*/ 435 w 435"/>
                      <a:gd name="T59" fmla="*/ 169 h 361"/>
                      <a:gd name="T60" fmla="*/ 435 w 435"/>
                      <a:gd name="T61" fmla="*/ 169 h 361"/>
                      <a:gd name="T62" fmla="*/ 435 w 435"/>
                      <a:gd name="T63" fmla="*/ 161 h 361"/>
                      <a:gd name="T64" fmla="*/ 433 w 435"/>
                      <a:gd name="T65" fmla="*/ 152 h 361"/>
                      <a:gd name="T66" fmla="*/ 433 w 435"/>
                      <a:gd name="T67" fmla="*/ 152 h 361"/>
                      <a:gd name="T68" fmla="*/ 433 w 435"/>
                      <a:gd name="T69" fmla="*/ 150 h 361"/>
                      <a:gd name="T70" fmla="*/ 431 w 435"/>
                      <a:gd name="T71" fmla="*/ 144 h 361"/>
                      <a:gd name="T72" fmla="*/ 429 w 435"/>
                      <a:gd name="T73" fmla="*/ 135 h 361"/>
                      <a:gd name="T74" fmla="*/ 429 w 435"/>
                      <a:gd name="T75" fmla="*/ 135 h 361"/>
                      <a:gd name="T76" fmla="*/ 429 w 435"/>
                      <a:gd name="T77" fmla="*/ 135 h 361"/>
                      <a:gd name="T78" fmla="*/ 422 w 435"/>
                      <a:gd name="T79" fmla="*/ 112 h 361"/>
                      <a:gd name="T80" fmla="*/ 399 w 435"/>
                      <a:gd name="T81" fmla="*/ 72 h 361"/>
                      <a:gd name="T82" fmla="*/ 382 w 435"/>
                      <a:gd name="T83" fmla="*/ 53 h 361"/>
                      <a:gd name="T84" fmla="*/ 378 w 435"/>
                      <a:gd name="T85" fmla="*/ 49 h 361"/>
                      <a:gd name="T86" fmla="*/ 355 w 435"/>
                      <a:gd name="T87" fmla="*/ 30 h 361"/>
                      <a:gd name="T88" fmla="*/ 302 w 435"/>
                      <a:gd name="T89" fmla="*/ 7 h 361"/>
                      <a:gd name="T90" fmla="*/ 275 w 435"/>
                      <a:gd name="T91" fmla="*/ 2 h 361"/>
                      <a:gd name="T92" fmla="*/ 273 w 435"/>
                      <a:gd name="T93" fmla="*/ 2 h 361"/>
                      <a:gd name="T94" fmla="*/ 273 w 435"/>
                      <a:gd name="T95" fmla="*/ 2 h 361"/>
                      <a:gd name="T96" fmla="*/ 264 w 435"/>
                      <a:gd name="T97" fmla="*/ 0 h 361"/>
                      <a:gd name="T98" fmla="*/ 256 w 435"/>
                      <a:gd name="T99" fmla="*/ 0 h 361"/>
                      <a:gd name="T100" fmla="*/ 256 w 435"/>
                      <a:gd name="T101" fmla="*/ 0 h 361"/>
                      <a:gd name="T102" fmla="*/ 220 w 435"/>
                      <a:gd name="T103" fmla="*/ 2 h 361"/>
                      <a:gd name="T104" fmla="*/ 154 w 435"/>
                      <a:gd name="T105" fmla="*/ 30 h 361"/>
                      <a:gd name="T106" fmla="*/ 127 w 435"/>
                      <a:gd name="T107" fmla="*/ 53 h 361"/>
                      <a:gd name="T108" fmla="*/ 0 w 435"/>
                      <a:gd name="T109" fmla="*/ 182 h 361"/>
                      <a:gd name="T110" fmla="*/ 127 w 435"/>
                      <a:gd name="T111" fmla="*/ 308 h 3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</a:cxnLst>
                    <a:rect l="0" t="0" r="r" b="b"/>
                    <a:pathLst>
                      <a:path w="435" h="361">
                        <a:moveTo>
                          <a:pt x="127" y="308"/>
                        </a:moveTo>
                        <a:lnTo>
                          <a:pt x="154" y="334"/>
                        </a:lnTo>
                        <a:lnTo>
                          <a:pt x="220" y="359"/>
                        </a:lnTo>
                        <a:lnTo>
                          <a:pt x="256" y="361"/>
                        </a:lnTo>
                        <a:lnTo>
                          <a:pt x="283" y="361"/>
                        </a:lnTo>
                        <a:lnTo>
                          <a:pt x="313" y="353"/>
                        </a:lnTo>
                        <a:lnTo>
                          <a:pt x="319" y="351"/>
                        </a:lnTo>
                        <a:lnTo>
                          <a:pt x="325" y="349"/>
                        </a:lnTo>
                        <a:lnTo>
                          <a:pt x="330" y="346"/>
                        </a:lnTo>
                        <a:lnTo>
                          <a:pt x="334" y="344"/>
                        </a:lnTo>
                        <a:lnTo>
                          <a:pt x="336" y="344"/>
                        </a:lnTo>
                        <a:lnTo>
                          <a:pt x="336" y="342"/>
                        </a:lnTo>
                        <a:lnTo>
                          <a:pt x="357" y="330"/>
                        </a:lnTo>
                        <a:lnTo>
                          <a:pt x="378" y="315"/>
                        </a:lnTo>
                        <a:lnTo>
                          <a:pt x="382" y="308"/>
                        </a:lnTo>
                        <a:lnTo>
                          <a:pt x="399" y="292"/>
                        </a:lnTo>
                        <a:lnTo>
                          <a:pt x="422" y="249"/>
                        </a:lnTo>
                        <a:lnTo>
                          <a:pt x="429" y="228"/>
                        </a:lnTo>
                        <a:lnTo>
                          <a:pt x="431" y="222"/>
                        </a:lnTo>
                        <a:lnTo>
                          <a:pt x="433" y="216"/>
                        </a:lnTo>
                        <a:lnTo>
                          <a:pt x="435" y="199"/>
                        </a:lnTo>
                        <a:lnTo>
                          <a:pt x="435" y="182"/>
                        </a:lnTo>
                        <a:lnTo>
                          <a:pt x="435" y="178"/>
                        </a:lnTo>
                        <a:lnTo>
                          <a:pt x="435" y="171"/>
                        </a:lnTo>
                        <a:lnTo>
                          <a:pt x="435" y="171"/>
                        </a:lnTo>
                        <a:lnTo>
                          <a:pt x="435" y="171"/>
                        </a:lnTo>
                        <a:lnTo>
                          <a:pt x="435" y="171"/>
                        </a:lnTo>
                        <a:lnTo>
                          <a:pt x="435" y="171"/>
                        </a:lnTo>
                        <a:lnTo>
                          <a:pt x="435" y="171"/>
                        </a:lnTo>
                        <a:lnTo>
                          <a:pt x="435" y="169"/>
                        </a:lnTo>
                        <a:lnTo>
                          <a:pt x="435" y="169"/>
                        </a:lnTo>
                        <a:lnTo>
                          <a:pt x="435" y="161"/>
                        </a:lnTo>
                        <a:lnTo>
                          <a:pt x="433" y="152"/>
                        </a:lnTo>
                        <a:lnTo>
                          <a:pt x="433" y="152"/>
                        </a:lnTo>
                        <a:lnTo>
                          <a:pt x="433" y="150"/>
                        </a:lnTo>
                        <a:lnTo>
                          <a:pt x="431" y="144"/>
                        </a:lnTo>
                        <a:lnTo>
                          <a:pt x="429" y="135"/>
                        </a:lnTo>
                        <a:lnTo>
                          <a:pt x="429" y="135"/>
                        </a:lnTo>
                        <a:lnTo>
                          <a:pt x="429" y="135"/>
                        </a:lnTo>
                        <a:lnTo>
                          <a:pt x="422" y="112"/>
                        </a:lnTo>
                        <a:lnTo>
                          <a:pt x="399" y="72"/>
                        </a:lnTo>
                        <a:lnTo>
                          <a:pt x="382" y="53"/>
                        </a:lnTo>
                        <a:lnTo>
                          <a:pt x="378" y="49"/>
                        </a:lnTo>
                        <a:lnTo>
                          <a:pt x="355" y="30"/>
                        </a:lnTo>
                        <a:lnTo>
                          <a:pt x="302" y="7"/>
                        </a:lnTo>
                        <a:lnTo>
                          <a:pt x="275" y="2"/>
                        </a:lnTo>
                        <a:lnTo>
                          <a:pt x="273" y="2"/>
                        </a:lnTo>
                        <a:lnTo>
                          <a:pt x="273" y="2"/>
                        </a:lnTo>
                        <a:lnTo>
                          <a:pt x="264" y="0"/>
                        </a:lnTo>
                        <a:lnTo>
                          <a:pt x="256" y="0"/>
                        </a:lnTo>
                        <a:lnTo>
                          <a:pt x="256" y="0"/>
                        </a:lnTo>
                        <a:lnTo>
                          <a:pt x="220" y="2"/>
                        </a:lnTo>
                        <a:lnTo>
                          <a:pt x="154" y="30"/>
                        </a:lnTo>
                        <a:lnTo>
                          <a:pt x="127" y="53"/>
                        </a:lnTo>
                        <a:lnTo>
                          <a:pt x="0" y="182"/>
                        </a:lnTo>
                        <a:lnTo>
                          <a:pt x="127" y="308"/>
                        </a:lnTo>
                        <a:close/>
                      </a:path>
                    </a:pathLst>
                  </a:custGeom>
                  <a:solidFill>
                    <a:srgbClr val="3961B6"/>
                  </a:solidFill>
                  <a:ln>
                    <a:solidFill>
                      <a:srgbClr val="3961B6"/>
                    </a:solidFill>
                  </a:ln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67FFD00A-C174-4A89-B103-F5EE5734DC04}"/>
                  </a:ext>
                </a:extLst>
              </p:cNvPr>
              <p:cNvGrpSpPr/>
              <p:nvPr/>
            </p:nvGrpSpPr>
            <p:grpSpPr>
              <a:xfrm>
                <a:off x="860100" y="3604755"/>
                <a:ext cx="3775657" cy="69918"/>
                <a:chOff x="860100" y="3685443"/>
                <a:chExt cx="3775657" cy="69918"/>
              </a:xfrm>
            </p:grpSpPr>
            <p:sp>
              <p:nvSpPr>
                <p:cNvPr id="102" name="Freeform 137">
                  <a:extLst>
                    <a:ext uri="{FF2B5EF4-FFF2-40B4-BE49-F238E27FC236}">
                      <a16:creationId xmlns:a16="http://schemas.microsoft.com/office/drawing/2014/main" id="{AF124447-DD4F-43BD-806D-8AC72F52DA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6615" y="3685443"/>
                  <a:ext cx="1719142" cy="69918"/>
                </a:xfrm>
                <a:custGeom>
                  <a:avLst/>
                  <a:gdLst>
                    <a:gd name="T0" fmla="*/ 180 w 8827"/>
                    <a:gd name="T1" fmla="*/ 359 h 359"/>
                    <a:gd name="T2" fmla="*/ 8646 w 8827"/>
                    <a:gd name="T3" fmla="*/ 359 h 359"/>
                    <a:gd name="T4" fmla="*/ 8827 w 8827"/>
                    <a:gd name="T5" fmla="*/ 180 h 359"/>
                    <a:gd name="T6" fmla="*/ 8648 w 8827"/>
                    <a:gd name="T7" fmla="*/ 0 h 359"/>
                    <a:gd name="T8" fmla="*/ 182 w 8827"/>
                    <a:gd name="T9" fmla="*/ 0 h 359"/>
                    <a:gd name="T10" fmla="*/ 146 w 8827"/>
                    <a:gd name="T11" fmla="*/ 3 h 359"/>
                    <a:gd name="T12" fmla="*/ 81 w 8827"/>
                    <a:gd name="T13" fmla="*/ 30 h 359"/>
                    <a:gd name="T14" fmla="*/ 32 w 8827"/>
                    <a:gd name="T15" fmla="*/ 79 h 359"/>
                    <a:gd name="T16" fmla="*/ 5 w 8827"/>
                    <a:gd name="T17" fmla="*/ 144 h 359"/>
                    <a:gd name="T18" fmla="*/ 0 w 8827"/>
                    <a:gd name="T19" fmla="*/ 180 h 359"/>
                    <a:gd name="T20" fmla="*/ 3 w 8827"/>
                    <a:gd name="T21" fmla="*/ 203 h 359"/>
                    <a:gd name="T22" fmla="*/ 13 w 8827"/>
                    <a:gd name="T23" fmla="*/ 245 h 359"/>
                    <a:gd name="T24" fmla="*/ 45 w 8827"/>
                    <a:gd name="T25" fmla="*/ 298 h 359"/>
                    <a:gd name="T26" fmla="*/ 76 w 8827"/>
                    <a:gd name="T27" fmla="*/ 325 h 359"/>
                    <a:gd name="T28" fmla="*/ 100 w 8827"/>
                    <a:gd name="T29" fmla="*/ 340 h 359"/>
                    <a:gd name="T30" fmla="*/ 153 w 8827"/>
                    <a:gd name="T31" fmla="*/ 359 h 359"/>
                    <a:gd name="T32" fmla="*/ 180 w 8827"/>
                    <a:gd name="T33" fmla="*/ 359 h 3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827" h="359">
                      <a:moveTo>
                        <a:pt x="180" y="359"/>
                      </a:moveTo>
                      <a:lnTo>
                        <a:pt x="8646" y="359"/>
                      </a:lnTo>
                      <a:lnTo>
                        <a:pt x="8827" y="180"/>
                      </a:lnTo>
                      <a:lnTo>
                        <a:pt x="8648" y="0"/>
                      </a:lnTo>
                      <a:lnTo>
                        <a:pt x="182" y="0"/>
                      </a:lnTo>
                      <a:lnTo>
                        <a:pt x="146" y="3"/>
                      </a:lnTo>
                      <a:lnTo>
                        <a:pt x="81" y="30"/>
                      </a:lnTo>
                      <a:lnTo>
                        <a:pt x="32" y="79"/>
                      </a:lnTo>
                      <a:lnTo>
                        <a:pt x="5" y="144"/>
                      </a:lnTo>
                      <a:lnTo>
                        <a:pt x="0" y="180"/>
                      </a:lnTo>
                      <a:lnTo>
                        <a:pt x="3" y="203"/>
                      </a:lnTo>
                      <a:lnTo>
                        <a:pt x="13" y="245"/>
                      </a:lnTo>
                      <a:lnTo>
                        <a:pt x="45" y="298"/>
                      </a:lnTo>
                      <a:lnTo>
                        <a:pt x="76" y="325"/>
                      </a:lnTo>
                      <a:lnTo>
                        <a:pt x="100" y="340"/>
                      </a:lnTo>
                      <a:lnTo>
                        <a:pt x="153" y="359"/>
                      </a:lnTo>
                      <a:lnTo>
                        <a:pt x="180" y="35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0" name="Freeform 137">
                  <a:extLst>
                    <a:ext uri="{FF2B5EF4-FFF2-40B4-BE49-F238E27FC236}">
                      <a16:creationId xmlns:a16="http://schemas.microsoft.com/office/drawing/2014/main" id="{636DDECF-DC71-40E6-B1ED-C0109DD7D4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7155" y="3685443"/>
                  <a:ext cx="1719142" cy="69918"/>
                </a:xfrm>
                <a:custGeom>
                  <a:avLst/>
                  <a:gdLst>
                    <a:gd name="T0" fmla="*/ 180 w 8827"/>
                    <a:gd name="T1" fmla="*/ 359 h 359"/>
                    <a:gd name="T2" fmla="*/ 8646 w 8827"/>
                    <a:gd name="T3" fmla="*/ 359 h 359"/>
                    <a:gd name="T4" fmla="*/ 8827 w 8827"/>
                    <a:gd name="T5" fmla="*/ 180 h 359"/>
                    <a:gd name="T6" fmla="*/ 8648 w 8827"/>
                    <a:gd name="T7" fmla="*/ 0 h 359"/>
                    <a:gd name="T8" fmla="*/ 182 w 8827"/>
                    <a:gd name="T9" fmla="*/ 0 h 359"/>
                    <a:gd name="T10" fmla="*/ 146 w 8827"/>
                    <a:gd name="T11" fmla="*/ 3 h 359"/>
                    <a:gd name="T12" fmla="*/ 81 w 8827"/>
                    <a:gd name="T13" fmla="*/ 30 h 359"/>
                    <a:gd name="T14" fmla="*/ 32 w 8827"/>
                    <a:gd name="T15" fmla="*/ 79 h 359"/>
                    <a:gd name="T16" fmla="*/ 5 w 8827"/>
                    <a:gd name="T17" fmla="*/ 144 h 359"/>
                    <a:gd name="T18" fmla="*/ 0 w 8827"/>
                    <a:gd name="T19" fmla="*/ 180 h 359"/>
                    <a:gd name="T20" fmla="*/ 3 w 8827"/>
                    <a:gd name="T21" fmla="*/ 203 h 359"/>
                    <a:gd name="T22" fmla="*/ 13 w 8827"/>
                    <a:gd name="T23" fmla="*/ 245 h 359"/>
                    <a:gd name="T24" fmla="*/ 45 w 8827"/>
                    <a:gd name="T25" fmla="*/ 298 h 359"/>
                    <a:gd name="T26" fmla="*/ 76 w 8827"/>
                    <a:gd name="T27" fmla="*/ 325 h 359"/>
                    <a:gd name="T28" fmla="*/ 100 w 8827"/>
                    <a:gd name="T29" fmla="*/ 340 h 359"/>
                    <a:gd name="T30" fmla="*/ 153 w 8827"/>
                    <a:gd name="T31" fmla="*/ 359 h 359"/>
                    <a:gd name="T32" fmla="*/ 180 w 8827"/>
                    <a:gd name="T33" fmla="*/ 359 h 3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827" h="359">
                      <a:moveTo>
                        <a:pt x="180" y="359"/>
                      </a:moveTo>
                      <a:lnTo>
                        <a:pt x="8646" y="359"/>
                      </a:lnTo>
                      <a:lnTo>
                        <a:pt x="8827" y="180"/>
                      </a:lnTo>
                      <a:lnTo>
                        <a:pt x="8648" y="0"/>
                      </a:lnTo>
                      <a:lnTo>
                        <a:pt x="182" y="0"/>
                      </a:lnTo>
                      <a:lnTo>
                        <a:pt x="146" y="3"/>
                      </a:lnTo>
                      <a:lnTo>
                        <a:pt x="81" y="30"/>
                      </a:lnTo>
                      <a:lnTo>
                        <a:pt x="32" y="79"/>
                      </a:lnTo>
                      <a:lnTo>
                        <a:pt x="5" y="144"/>
                      </a:lnTo>
                      <a:lnTo>
                        <a:pt x="0" y="180"/>
                      </a:lnTo>
                      <a:lnTo>
                        <a:pt x="3" y="203"/>
                      </a:lnTo>
                      <a:lnTo>
                        <a:pt x="13" y="245"/>
                      </a:lnTo>
                      <a:lnTo>
                        <a:pt x="45" y="298"/>
                      </a:lnTo>
                      <a:lnTo>
                        <a:pt x="76" y="325"/>
                      </a:lnTo>
                      <a:lnTo>
                        <a:pt x="100" y="340"/>
                      </a:lnTo>
                      <a:lnTo>
                        <a:pt x="153" y="359"/>
                      </a:lnTo>
                      <a:lnTo>
                        <a:pt x="180" y="35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1" name="Freeform 137">
                  <a:extLst>
                    <a:ext uri="{FF2B5EF4-FFF2-40B4-BE49-F238E27FC236}">
                      <a16:creationId xmlns:a16="http://schemas.microsoft.com/office/drawing/2014/main" id="{9AF2F5AE-B6F9-4763-BA30-443F60F36D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0100" y="3685443"/>
                  <a:ext cx="1719142" cy="69918"/>
                </a:xfrm>
                <a:custGeom>
                  <a:avLst/>
                  <a:gdLst>
                    <a:gd name="T0" fmla="*/ 180 w 8827"/>
                    <a:gd name="T1" fmla="*/ 359 h 359"/>
                    <a:gd name="T2" fmla="*/ 8646 w 8827"/>
                    <a:gd name="T3" fmla="*/ 359 h 359"/>
                    <a:gd name="T4" fmla="*/ 8827 w 8827"/>
                    <a:gd name="T5" fmla="*/ 180 h 359"/>
                    <a:gd name="T6" fmla="*/ 8648 w 8827"/>
                    <a:gd name="T7" fmla="*/ 0 h 359"/>
                    <a:gd name="T8" fmla="*/ 182 w 8827"/>
                    <a:gd name="T9" fmla="*/ 0 h 359"/>
                    <a:gd name="T10" fmla="*/ 146 w 8827"/>
                    <a:gd name="T11" fmla="*/ 3 h 359"/>
                    <a:gd name="T12" fmla="*/ 81 w 8827"/>
                    <a:gd name="T13" fmla="*/ 30 h 359"/>
                    <a:gd name="T14" fmla="*/ 32 w 8827"/>
                    <a:gd name="T15" fmla="*/ 79 h 359"/>
                    <a:gd name="T16" fmla="*/ 5 w 8827"/>
                    <a:gd name="T17" fmla="*/ 144 h 359"/>
                    <a:gd name="T18" fmla="*/ 0 w 8827"/>
                    <a:gd name="T19" fmla="*/ 180 h 359"/>
                    <a:gd name="T20" fmla="*/ 3 w 8827"/>
                    <a:gd name="T21" fmla="*/ 203 h 359"/>
                    <a:gd name="T22" fmla="*/ 13 w 8827"/>
                    <a:gd name="T23" fmla="*/ 245 h 359"/>
                    <a:gd name="T24" fmla="*/ 45 w 8827"/>
                    <a:gd name="T25" fmla="*/ 298 h 359"/>
                    <a:gd name="T26" fmla="*/ 76 w 8827"/>
                    <a:gd name="T27" fmla="*/ 325 h 359"/>
                    <a:gd name="T28" fmla="*/ 100 w 8827"/>
                    <a:gd name="T29" fmla="*/ 340 h 359"/>
                    <a:gd name="T30" fmla="*/ 153 w 8827"/>
                    <a:gd name="T31" fmla="*/ 359 h 359"/>
                    <a:gd name="T32" fmla="*/ 180 w 8827"/>
                    <a:gd name="T33" fmla="*/ 359 h 3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827" h="359">
                      <a:moveTo>
                        <a:pt x="180" y="359"/>
                      </a:moveTo>
                      <a:lnTo>
                        <a:pt x="8646" y="359"/>
                      </a:lnTo>
                      <a:lnTo>
                        <a:pt x="8827" y="180"/>
                      </a:lnTo>
                      <a:lnTo>
                        <a:pt x="8648" y="0"/>
                      </a:lnTo>
                      <a:lnTo>
                        <a:pt x="182" y="0"/>
                      </a:lnTo>
                      <a:lnTo>
                        <a:pt x="146" y="3"/>
                      </a:lnTo>
                      <a:lnTo>
                        <a:pt x="81" y="30"/>
                      </a:lnTo>
                      <a:lnTo>
                        <a:pt x="32" y="79"/>
                      </a:lnTo>
                      <a:lnTo>
                        <a:pt x="5" y="144"/>
                      </a:lnTo>
                      <a:lnTo>
                        <a:pt x="0" y="180"/>
                      </a:lnTo>
                      <a:lnTo>
                        <a:pt x="3" y="203"/>
                      </a:lnTo>
                      <a:lnTo>
                        <a:pt x="13" y="245"/>
                      </a:lnTo>
                      <a:lnTo>
                        <a:pt x="45" y="298"/>
                      </a:lnTo>
                      <a:lnTo>
                        <a:pt x="76" y="325"/>
                      </a:lnTo>
                      <a:lnTo>
                        <a:pt x="100" y="340"/>
                      </a:lnTo>
                      <a:lnTo>
                        <a:pt x="153" y="359"/>
                      </a:lnTo>
                      <a:lnTo>
                        <a:pt x="180" y="35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EE5EA3BD-EB07-4B69-9C67-D350E0A5B7B2}"/>
                </a:ext>
              </a:extLst>
            </p:cNvPr>
            <p:cNvSpPr txBox="1"/>
            <p:nvPr/>
          </p:nvSpPr>
          <p:spPr>
            <a:xfrm>
              <a:off x="3862752" y="3105429"/>
              <a:ext cx="14090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+mn-lt"/>
                </a:rPr>
                <a:t>Service State</a:t>
              </a:r>
              <a:endParaRPr lang="en-SI" sz="1400" b="1" dirty="0">
                <a:latin typeface="+mn-lt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32DDB2E-8978-4500-8628-76F2DDC5D3BA}"/>
                </a:ext>
              </a:extLst>
            </p:cNvPr>
            <p:cNvSpPr txBox="1"/>
            <p:nvPr/>
          </p:nvSpPr>
          <p:spPr>
            <a:xfrm>
              <a:off x="2536055" y="3662526"/>
              <a:ext cx="21878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+mn-lt"/>
                </a:rPr>
                <a:t>VM Is Requested (Provisioning)</a:t>
              </a:r>
              <a:endParaRPr lang="en-SI" sz="1100" dirty="0">
                <a:latin typeface="+mn-lt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D0F9336-0E82-47B9-B9C9-75BD3057DF55}"/>
                </a:ext>
              </a:extLst>
            </p:cNvPr>
            <p:cNvSpPr txBox="1"/>
            <p:nvPr/>
          </p:nvSpPr>
          <p:spPr>
            <a:xfrm>
              <a:off x="6161232" y="3662526"/>
              <a:ext cx="21878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+mn-lt"/>
                </a:rPr>
                <a:t>VM Is Configured</a:t>
              </a:r>
              <a:endParaRPr lang="en-SI" sz="11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41974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11.0&quot;&gt;&lt;object type=&quot;1&quot; unique_id=&quot;10001&quot;&gt;&lt;object type=&quot;2&quot; unique_id=&quot;10002&quot;&gt;&lt;object type=&quot;3&quot; unique_id=&quot;184153&quot;&gt;&lt;property id=&quot;20148&quot; value=&quot;5&quot;/&gt;&lt;property id=&quot;20300&quot; value=&quot;Slide 6 - &amp;quot;Use this slide for transitions&amp;quot;&quot;/&gt;&lt;property id=&quot;20307&quot; value=&quot;257&quot;/&gt;&lt;/object&gt;&lt;object type=&quot;3&quot; unique_id=&quot;184154&quot;&gt;&lt;property id=&quot;20148&quot; value=&quot;5&quot;/&gt;&lt;property id=&quot;20300&quot; value=&quot;Slide 25 - &amp;quot;Color palette&amp;quot;&quot;/&gt;&lt;property id=&quot;20307&quot; value=&quot;258&quot;/&gt;&lt;/object&gt;&lt;object type=&quot;3&quot; unique_id=&quot;184155&quot;&gt;&lt;property id=&quot;20148&quot; value=&quot;5&quot;/&gt;&lt;property id=&quot;20300&quot; value=&quot;Slide 13 - &amp;quot;Two-column layout&amp;quot;&quot;/&gt;&lt;property id=&quot;20307&quot; value=&quot;259&quot;/&gt;&lt;/object&gt;&lt;object type=&quot;3&quot; unique_id=&quot;184156&quot;&gt;&lt;property id=&quot;20148&quot; value=&quot;5&quot;/&gt;&lt;property id=&quot;20300&quot; value=&quot;Slide 19 - &amp;quot;This is a sample headline&amp;quot;&quot;/&gt;&lt;property id=&quot;20307&quot; value=&quot;260&quot;/&gt;&lt;/object&gt;&lt;object type=&quot;3&quot; unique_id=&quot;184157&quot;&gt;&lt;property id=&quot;20148&quot; value=&quot;5&quot;/&gt;&lt;property id=&quot;20300&quot; value=&quot;Slide 20 - &amp;quot;Slide title&amp;quot;&quot;/&gt;&lt;property id=&quot;20307&quot; value=&quot;261&quot;/&gt;&lt;/object&gt;&lt;object type=&quot;3&quot; unique_id=&quot;184158&quot;&gt;&lt;property id=&quot;20148&quot; value=&quot;5&quot;/&gt;&lt;property id=&quot;20300&quot; value=&quot;Slide 10 - &amp;quot;This is a sample headline&amp;quot;&quot;/&gt;&lt;property id=&quot;20307&quot; value=&quot;262&quot;/&gt;&lt;/object&gt;&lt;object type=&quot;3&quot; unique_id=&quot;184159&quot;&gt;&lt;property id=&quot;20148&quot; value=&quot;5&quot;/&gt;&lt;property id=&quot;20300&quot; value=&quot;Slide 11 - &amp;quot;This is a sample headline&amp;quot;&quot;/&gt;&lt;property id=&quot;20307&quot; value=&quot;263&quot;/&gt;&lt;/object&gt;&lt;object type=&quot;3&quot; unique_id=&quot;184160&quot;&gt;&lt;property id=&quot;20148&quot; value=&quot;5&quot;/&gt;&lt;property id=&quot;20300&quot; value=&quot;Slide 12 - &amp;quot;This is a sample headline&amp;quot;&quot;/&gt;&lt;property id=&quot;20307&quot; value=&quot;264&quot;/&gt;&lt;/object&gt;&lt;object type=&quot;3&quot; unique_id=&quot;184161&quot;&gt;&lt;property id=&quot;20148&quot; value=&quot;5&quot;/&gt;&lt;property id=&quot;20300&quot; value=&quot;Slide 14 - &amp;quot;This is a sample headline&amp;quot;&quot;/&gt;&lt;property id=&quot;20307&quot; value=&quot;265&quot;/&gt;&lt;/object&gt;&lt;object type=&quot;3&quot; unique_id=&quot;184162&quot;&gt;&lt;property id=&quot;20148&quot; value=&quot;5&quot;/&gt;&lt;property id=&quot;20300&quot; value=&quot;Slide 15 - &amp;quot;This is a sample headline&amp;quot;&quot;/&gt;&lt;property id=&quot;20307&quot; value=&quot;266&quot;/&gt;&lt;/object&gt;&lt;object type=&quot;3&quot; unique_id=&quot;184163&quot;&gt;&lt;property id=&quot;20148&quot; value=&quot;5&quot;/&gt;&lt;property id=&quot;20300&quot; value=&quot;Slide 16 - &amp;quot;This is a sample headline&amp;quot;&quot;/&gt;&lt;property id=&quot;20307&quot; value=&quot;267&quot;/&gt;&lt;/object&gt;&lt;object type=&quot;3&quot; unique_id=&quot;184164&quot;&gt;&lt;property id=&quot;20148&quot; value=&quot;5&quot;/&gt;&lt;property id=&quot;20300&quot; value=&quot;Slide 21 - &amp;quot;Use this layout when pairing words with a picture.&amp;quot;&quot;/&gt;&lt;property id=&quot;20307&quot; value=&quot;268&quot;/&gt;&lt;/object&gt;&lt;object type=&quot;3&quot; unique_id=&quot;184165&quot;&gt;&lt;property id=&quot;20148&quot; value=&quot;5&quot;/&gt;&lt;property id=&quot;20300&quot; value=&quot;Slide 22 - &amp;quot;Use this layout when pairing words with a picture.&amp;quot;&quot;/&gt;&lt;property id=&quot;20307&quot; value=&quot;269&quot;/&gt;&lt;/object&gt;&lt;object type=&quot;3&quot; unique_id=&quot;184166&quot;&gt;&lt;property id=&quot;20148&quot; value=&quot;5&quot;/&gt;&lt;property id=&quot;20300&quot; value=&quot;Slide 23&quot;/&gt;&lt;property id=&quot;20307&quot; value=&quot;270&quot;/&gt;&lt;/object&gt;&lt;object type=&quot;3&quot; unique_id=&quot;198815&quot;&gt;&lt;property id=&quot;20148&quot; value=&quot;5&quot;/&gt;&lt;property id=&quot;20300&quot; value=&quot;Slide 24 - &amp;quot;Best practices&amp;quot;&quot;/&gt;&lt;property id=&quot;20307&quot; value=&quot;286&quot;/&gt;&lt;/object&gt;&lt;object type=&quot;3&quot; unique_id=&quot;198816&quot;&gt;&lt;property id=&quot;20148&quot; value=&quot;5&quot;/&gt;&lt;property id=&quot;20300&quot; value=&quot;Slide 26 - &amp;quot;Only use the themes provided&amp;quot;&quot;/&gt;&lt;property id=&quot;20307&quot; value=&quot;287&quot;/&gt;&lt;/object&gt;&lt;object type=&quot;3&quot; unique_id=&quot;198998&quot;&gt;&lt;property id=&quot;20148&quot; value=&quot;5&quot;/&gt;&lt;property id=&quot;20300&quot; value=&quot;Slide 27 - &amp;quot;Seven tips for better presentations&amp;quot;&quot;/&gt;&lt;property id=&quot;20307&quot; value=&quot;288&quot;/&gt;&lt;/object&gt;&lt;object type=&quot;3&quot; unique_id=&quot;199061&quot;&gt;&lt;property id=&quot;20148&quot; value=&quot;5&quot;/&gt;&lt;property id=&quot;20300&quot; value=&quot;Slide 1 - &amp;quot;Please read&amp;quot;&quot;/&gt;&lt;property id=&quot;20307&quot; value=&quot;303&quot;/&gt;&lt;/object&gt;&lt;object type=&quot;3&quot; unique_id=&quot;199062&quot;&gt;&lt;property id=&quot;20148&quot; value=&quot;5&quot;/&gt;&lt;property id=&quot;20300&quot; value=&quot;Slide 2 - &amp;quot;Everyone is responsible  for security&amp;quot;&quot;/&gt;&lt;property id=&quot;20307&quot; value=&quot;443&quot;/&gt;&lt;/object&gt;&lt;object type=&quot;3&quot; unique_id=&quot;199063&quot;&gt;&lt;property id=&quot;20148&quot; value=&quot;5&quot;/&gt;&lt;property id=&quot;20300&quot; value=&quot;Slide 3 - &amp;quot;Please read&amp;quot;&quot;/&gt;&lt;property id=&quot;20307&quot; value=&quot;444&quot;/&gt;&lt;/object&gt;&lt;object type=&quot;3&quot; unique_id=&quot;199064&quot;&gt;&lt;property id=&quot;20148&quot; value=&quot;5&quot;/&gt;&lt;property id=&quot;20300&quot; value=&quot;Slide 4 - &amp;quot;Color themes&amp;quot;&quot;/&gt;&lt;property id=&quot;20307&quot; value=&quot;445&quot;/&gt;&lt;/object&gt;&lt;object type=&quot;3&quot; unique_id=&quot;199065&quot;&gt;&lt;property id=&quot;20148&quot; value=&quot;5&quot;/&gt;&lt;property id=&quot;20300&quot; value=&quot;Slide 5 - &amp;quot;Presentation Title Goes Here&amp;quot;&quot;/&gt;&lt;property id=&quot;20307&quot; value=&quot;256&quot;/&gt;&lt;/object&gt;&lt;object type=&quot;3&quot; unique_id=&quot;199066&quot;&gt;&lt;property id=&quot;20148&quot; value=&quot;5&quot;/&gt;&lt;property id=&quot;20300&quot; value=&quot;Slide 7 - &amp;quot;Use this slide for transitions&amp;quot;&quot;/&gt;&lt;property id=&quot;20307&quot; value=&quot;302&quot;/&gt;&lt;/object&gt;&lt;object type=&quot;3&quot; unique_id=&quot;199067&quot;&gt;&lt;property id=&quot;20148&quot; value=&quot;5&quot;/&gt;&lt;property id=&quot;20300&quot; value=&quot;Slide 8 - &amp;quot;“Design is the silent  ambassador of your brand.”&amp;quot;&quot;/&gt;&lt;property id=&quot;20307&quot; value=&quot;293&quot;/&gt;&lt;/object&gt;&lt;object type=&quot;3&quot; unique_id=&quot;199068&quot;&gt;&lt;property id=&quot;20148&quot; value=&quot;5&quot;/&gt;&lt;property id=&quot;20300&quot; value=&quot;Slide 9 - &amp;quot;“Design is the silent  ambassador of your brand.”&amp;quot;&quot;/&gt;&lt;property id=&quot;20307&quot; value=&quot;301&quot;/&gt;&lt;/object&gt;&lt;object type=&quot;3&quot; unique_id=&quot;199069&quot;&gt;&lt;property id=&quot;20148&quot; value=&quot;5&quot;/&gt;&lt;property id=&quot;20300&quot; value=&quot;Slide 17 - &amp;quot;Bar charts&amp;quot;&quot;/&gt;&lt;property id=&quot;20307&quot; value=&quot;298&quot;/&gt;&lt;/object&gt;&lt;object type=&quot;3&quot; unique_id=&quot;199070&quot;&gt;&lt;property id=&quot;20148&quot; value=&quot;5&quot;/&gt;&lt;property id=&quot;20300&quot; value=&quot;Slide 18 - &amp;quot;Line charts&amp;quot;&quot;/&gt;&lt;property id=&quot;20307&quot; value=&quot;300&quot;/&gt;&lt;/object&gt;&lt;object type=&quot;3&quot; unique_id=&quot;199071&quot;&gt;&lt;property id=&quot;20148&quot; value=&quot;5&quot;/&gt;&lt;property id=&quot;20300&quot; value=&quot;Slide 28&quot;/&gt;&lt;property id=&quot;20307&quot; value=&quot;290&quot;/&gt;&lt;/object&gt;&lt;/object&gt;&lt;object type=&quot;8&quot; unique_id=&quot;1026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Blue theme 2015 16x9">
  <a:themeElements>
    <a:clrScheme name="Custom 114">
      <a:dk1>
        <a:srgbClr val="282828"/>
      </a:dk1>
      <a:lt1>
        <a:srgbClr val="0D274D"/>
      </a:lt1>
      <a:dk2>
        <a:srgbClr val="1E4471"/>
      </a:dk2>
      <a:lt2>
        <a:srgbClr val="FFFFFF"/>
      </a:lt2>
      <a:accent1>
        <a:srgbClr val="00BCEB"/>
      </a:accent1>
      <a:accent2>
        <a:srgbClr val="74BF4B"/>
      </a:accent2>
      <a:accent3>
        <a:srgbClr val="1E4471"/>
      </a:accent3>
      <a:accent4>
        <a:srgbClr val="9E9EA2"/>
      </a:accent4>
      <a:accent5>
        <a:srgbClr val="FBAB2C"/>
      </a:accent5>
      <a:accent6>
        <a:srgbClr val="E3241B"/>
      </a:accent6>
      <a:hlink>
        <a:srgbClr val="00BCEB"/>
      </a:hlink>
      <a:folHlink>
        <a:srgbClr val="1E4471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Template Prototype_Aug_2017" id="{4E692306-BB5E-4389-8512-B70B45577D04}" vid="{BDAD62F5-9CDD-42BF-A677-E02F4F0731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x0h2 xmlns="34968e7b-9d4e-4a89-8768-2a6d2a4b199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A1BAB3F0E3AE4B89D7529244B468AD" ma:contentTypeVersion="12" ma:contentTypeDescription="Create a new document." ma:contentTypeScope="" ma:versionID="e09e7bb66b72f1a88936044f6fa81ee5">
  <xsd:schema xmlns:xsd="http://www.w3.org/2001/XMLSchema" xmlns:xs="http://www.w3.org/2001/XMLSchema" xmlns:p="http://schemas.microsoft.com/office/2006/metadata/properties" xmlns:ns2="34968e7b-9d4e-4a89-8768-2a6d2a4b1992" xmlns:ns3="1f94f914-f638-4817-9525-03fcae7a639e" targetNamespace="http://schemas.microsoft.com/office/2006/metadata/properties" ma:root="true" ma:fieldsID="45c1bad7a87e1818c5cdb44ac099ab40" ns2:_="" ns3:_="">
    <xsd:import namespace="34968e7b-9d4e-4a89-8768-2a6d2a4b1992"/>
    <xsd:import namespace="1f94f914-f638-4817-9525-03fcae7a639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x0h2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968e7b-9d4e-4a89-8768-2a6d2a4b19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x0h2" ma:index="19" nillable="true" ma:displayName="Comment" ma:internalName="x0h2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94f914-f638-4817-9525-03fcae7a639e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3D56160-6CAC-411B-BC9E-725DD541A968}">
  <ds:schemaRefs>
    <ds:schemaRef ds:uri="http://purl.org/dc/dcmitype/"/>
    <ds:schemaRef ds:uri="34968e7b-9d4e-4a89-8768-2a6d2a4b1992"/>
    <ds:schemaRef ds:uri="1f94f914-f638-4817-9525-03fcae7a639e"/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DE97B48-5A2B-4B7A-A549-0A8718B50E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884EB5-7697-43A0-AD21-C147D15301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968e7b-9d4e-4a89-8768-2a6d2a4b1992"/>
    <ds:schemaRef ds:uri="1f94f914-f638-4817-9525-03fcae7a63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20454</TotalTime>
  <Words>44</Words>
  <Application>Microsoft Office PowerPoint</Application>
  <PresentationFormat>On-screen Show (16:9)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CiscoSansTT ExtraLight</vt:lpstr>
      <vt:lpstr>Blue theme 2015 16x9</vt:lpstr>
      <vt:lpstr>PowerPoint Presentation</vt:lpstr>
    </vt:vector>
  </TitlesOfParts>
  <Company>NDS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Pius (spius)</dc:creator>
  <cp:lastModifiedBy>Blaž Bačnik</cp:lastModifiedBy>
  <cp:revision>1123</cp:revision>
  <cp:lastPrinted>2016-04-29T20:31:14Z</cp:lastPrinted>
  <dcterms:created xsi:type="dcterms:W3CDTF">2014-07-09T19:55:36Z</dcterms:created>
  <dcterms:modified xsi:type="dcterms:W3CDTF">2021-11-04T18:36:38Z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0x01010065A1BAB3F0E3AE4B89D7529244B468AD</vt:lpwstr>
  </property>
</Properties>
</file>