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32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A5A"/>
    <a:srgbClr val="02BCEB"/>
    <a:srgbClr val="025073"/>
    <a:srgbClr val="57585A"/>
    <a:srgbClr val="00BCEB"/>
    <a:srgbClr val="1E4471"/>
    <a:srgbClr val="0598BC"/>
    <a:srgbClr val="5ADEFF"/>
    <a:srgbClr val="D8D8DA"/>
    <a:srgbClr val="C5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79983-C218-4BAE-ADA3-57290F49401E}" v="85" dt="2021-05-10T08:22:11.347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7860" autoAdjust="0"/>
    <p:restoredTop sz="96469" autoAdjust="0"/>
  </p:normalViewPr>
  <p:slideViewPr>
    <p:cSldViewPr snapToGrid="0" snapToObjects="1" showGuides="1">
      <p:cViewPr varScale="1">
        <p:scale>
          <a:sx n="251" d="100"/>
          <a:sy n="251" d="100"/>
        </p:scale>
        <p:origin x="2724" y="198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34267E00-DF77-4EFF-BCA2-9D0CAF54B12B}"/>
              </a:ext>
            </a:extLst>
          </p:cNvPr>
          <p:cNvGrpSpPr/>
          <p:nvPr/>
        </p:nvGrpSpPr>
        <p:grpSpPr>
          <a:xfrm>
            <a:off x="695740" y="2248501"/>
            <a:ext cx="1461599" cy="1108104"/>
            <a:chOff x="1169581" y="3425465"/>
            <a:chExt cx="1461599" cy="110810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437FF83-3369-4895-832D-BB01C84561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3617" y="3425465"/>
              <a:ext cx="1377563" cy="400218"/>
              <a:chOff x="5789613" y="3529806"/>
              <a:chExt cx="754063" cy="219075"/>
            </a:xfrm>
          </p:grpSpPr>
          <p:sp>
            <p:nvSpPr>
              <p:cNvPr id="38" name="Freeform 42">
                <a:extLst>
                  <a:ext uri="{FF2B5EF4-FFF2-40B4-BE49-F238E27FC236}">
                    <a16:creationId xmlns:a16="http://schemas.microsoft.com/office/drawing/2014/main" id="{CB343E87-7936-4BC7-AD2B-8B37DF125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9613" y="3529806"/>
                <a:ext cx="754063" cy="219075"/>
              </a:xfrm>
              <a:custGeom>
                <a:avLst/>
                <a:gdLst>
                  <a:gd name="T0" fmla="*/ 282 w 296"/>
                  <a:gd name="T1" fmla="*/ 86 h 86"/>
                  <a:gd name="T2" fmla="*/ 14 w 296"/>
                  <a:gd name="T3" fmla="*/ 86 h 86"/>
                  <a:gd name="T4" fmla="*/ 0 w 296"/>
                  <a:gd name="T5" fmla="*/ 72 h 86"/>
                  <a:gd name="T6" fmla="*/ 0 w 296"/>
                  <a:gd name="T7" fmla="*/ 14 h 86"/>
                  <a:gd name="T8" fmla="*/ 14 w 296"/>
                  <a:gd name="T9" fmla="*/ 0 h 86"/>
                  <a:gd name="T10" fmla="*/ 282 w 296"/>
                  <a:gd name="T11" fmla="*/ 0 h 86"/>
                  <a:gd name="T12" fmla="*/ 296 w 296"/>
                  <a:gd name="T13" fmla="*/ 14 h 86"/>
                  <a:gd name="T14" fmla="*/ 296 w 296"/>
                  <a:gd name="T15" fmla="*/ 72 h 86"/>
                  <a:gd name="T16" fmla="*/ 282 w 296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86">
                    <a:moveTo>
                      <a:pt x="282" y="86"/>
                    </a:moveTo>
                    <a:cubicBezTo>
                      <a:pt x="14" y="86"/>
                      <a:pt x="14" y="86"/>
                      <a:pt x="14" y="86"/>
                    </a:cubicBezTo>
                    <a:cubicBezTo>
                      <a:pt x="6" y="86"/>
                      <a:pt x="0" y="80"/>
                      <a:pt x="0" y="7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90" y="0"/>
                      <a:pt x="296" y="7"/>
                      <a:pt x="296" y="14"/>
                    </a:cubicBezTo>
                    <a:cubicBezTo>
                      <a:pt x="296" y="72"/>
                      <a:pt x="296" y="72"/>
                      <a:pt x="296" y="72"/>
                    </a:cubicBezTo>
                    <a:cubicBezTo>
                      <a:pt x="296" y="80"/>
                      <a:pt x="290" y="86"/>
                      <a:pt x="28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3">
                <a:extLst>
                  <a:ext uri="{FF2B5EF4-FFF2-40B4-BE49-F238E27FC236}">
                    <a16:creationId xmlns:a16="http://schemas.microsoft.com/office/drawing/2014/main" id="{6EBCEAE9-89C2-4A9D-AD13-23EBF139B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5" y="3604419"/>
                <a:ext cx="98425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4">
                <a:extLst>
                  <a:ext uri="{FF2B5EF4-FFF2-40B4-BE49-F238E27FC236}">
                    <a16:creationId xmlns:a16="http://schemas.microsoft.com/office/drawing/2014/main" id="{3829AD50-6E3F-4ED2-98F2-8DD0C8297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8063" y="3604419"/>
                <a:ext cx="98425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5">
                <a:extLst>
                  <a:ext uri="{FF2B5EF4-FFF2-40B4-BE49-F238E27FC236}">
                    <a16:creationId xmlns:a16="http://schemas.microsoft.com/office/drawing/2014/main" id="{84EA0FDB-033C-4CDD-ACCA-C620B07CA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5863" y="3604419"/>
                <a:ext cx="100013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8" y="29"/>
                      <a:pt x="36" y="2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Oval 46">
                <a:extLst>
                  <a:ext uri="{FF2B5EF4-FFF2-40B4-BE49-F238E27FC236}">
                    <a16:creationId xmlns:a16="http://schemas.microsoft.com/office/drawing/2014/main" id="{43D13EDD-441A-4675-AA0D-6D8FFBDDF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0413" y="3604419"/>
                <a:ext cx="74613" cy="730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7">
                <a:extLst>
                  <a:ext uri="{FF2B5EF4-FFF2-40B4-BE49-F238E27FC236}">
                    <a16:creationId xmlns:a16="http://schemas.microsoft.com/office/drawing/2014/main" id="{A359062D-6869-4A36-A7E3-2085C550C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800" y="3613944"/>
                <a:ext cx="33338" cy="50800"/>
              </a:xfrm>
              <a:custGeom>
                <a:avLst/>
                <a:gdLst>
                  <a:gd name="T0" fmla="*/ 0 w 13"/>
                  <a:gd name="T1" fmla="*/ 6 h 20"/>
                  <a:gd name="T2" fmla="*/ 7 w 13"/>
                  <a:gd name="T3" fmla="*/ 0 h 20"/>
                  <a:gd name="T4" fmla="*/ 13 w 13"/>
                  <a:gd name="T5" fmla="*/ 6 h 20"/>
                  <a:gd name="T6" fmla="*/ 13 w 13"/>
                  <a:gd name="T7" fmla="*/ 14 h 20"/>
                  <a:gd name="T8" fmla="*/ 7 w 13"/>
                  <a:gd name="T9" fmla="*/ 20 h 20"/>
                  <a:gd name="T10" fmla="*/ 0 w 13"/>
                  <a:gd name="T11" fmla="*/ 14 h 20"/>
                  <a:gd name="T12" fmla="*/ 0 w 13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0">
                    <a:moveTo>
                      <a:pt x="0" y="6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7"/>
                      <a:pt x="10" y="20"/>
                      <a:pt x="7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48">
                <a:extLst>
                  <a:ext uri="{FF2B5EF4-FFF2-40B4-BE49-F238E27FC236}">
                    <a16:creationId xmlns:a16="http://schemas.microsoft.com/office/drawing/2014/main" id="{A1EF604C-E89F-4536-963C-AE3A48969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5" y="3613944"/>
                <a:ext cx="31750" cy="50800"/>
              </a:xfrm>
              <a:custGeom>
                <a:avLst/>
                <a:gdLst>
                  <a:gd name="T0" fmla="*/ 0 w 12"/>
                  <a:gd name="T1" fmla="*/ 6 h 20"/>
                  <a:gd name="T2" fmla="*/ 6 w 12"/>
                  <a:gd name="T3" fmla="*/ 0 h 20"/>
                  <a:gd name="T4" fmla="*/ 12 w 12"/>
                  <a:gd name="T5" fmla="*/ 6 h 20"/>
                  <a:gd name="T6" fmla="*/ 12 w 12"/>
                  <a:gd name="T7" fmla="*/ 14 h 20"/>
                  <a:gd name="T8" fmla="*/ 6 w 12"/>
                  <a:gd name="T9" fmla="*/ 20 h 20"/>
                  <a:gd name="T10" fmla="*/ 0 w 12"/>
                  <a:gd name="T11" fmla="*/ 14 h 20"/>
                  <a:gd name="T12" fmla="*/ 0 w 12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0" y="6"/>
                    </a:move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7"/>
                      <a:pt x="9" y="20"/>
                      <a:pt x="6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CFA3ADA-5FBB-4887-B979-19C20A7527E5}"/>
                </a:ext>
              </a:extLst>
            </p:cNvPr>
            <p:cNvSpPr txBox="1"/>
            <p:nvPr/>
          </p:nvSpPr>
          <p:spPr>
            <a:xfrm>
              <a:off x="1169581" y="3825683"/>
              <a:ext cx="14615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+mn-lt"/>
                </a:rPr>
                <a:t>DNS:</a:t>
              </a:r>
            </a:p>
            <a:p>
              <a:r>
                <a:rPr lang="en-US" sz="2000" b="1" dirty="0">
                  <a:latin typeface="+mn-lt"/>
                </a:rPr>
                <a:t>    /</a:t>
              </a:r>
              <a:endParaRPr lang="sl-SI" sz="2000" b="1" dirty="0">
                <a:latin typeface="+mn-lt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BD9A22-1227-4A8C-8088-CBF4D5CE04E2}"/>
              </a:ext>
            </a:extLst>
          </p:cNvPr>
          <p:cNvGrpSpPr/>
          <p:nvPr/>
        </p:nvGrpSpPr>
        <p:grpSpPr>
          <a:xfrm>
            <a:off x="3841199" y="2242198"/>
            <a:ext cx="1502129" cy="1108104"/>
            <a:chOff x="1169580" y="3425465"/>
            <a:chExt cx="1502129" cy="110810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FD6F980-2215-4547-B6B2-290F5B909E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3617" y="3425465"/>
              <a:ext cx="1377563" cy="400218"/>
              <a:chOff x="5789613" y="3529806"/>
              <a:chExt cx="754063" cy="219075"/>
            </a:xfrm>
          </p:grpSpPr>
          <p:sp>
            <p:nvSpPr>
              <p:cNvPr id="49" name="Freeform 42">
                <a:extLst>
                  <a:ext uri="{FF2B5EF4-FFF2-40B4-BE49-F238E27FC236}">
                    <a16:creationId xmlns:a16="http://schemas.microsoft.com/office/drawing/2014/main" id="{C3529D84-6A65-4C55-8CE2-ECB445C30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9613" y="3529806"/>
                <a:ext cx="754063" cy="219075"/>
              </a:xfrm>
              <a:custGeom>
                <a:avLst/>
                <a:gdLst>
                  <a:gd name="T0" fmla="*/ 282 w 296"/>
                  <a:gd name="T1" fmla="*/ 86 h 86"/>
                  <a:gd name="T2" fmla="*/ 14 w 296"/>
                  <a:gd name="T3" fmla="*/ 86 h 86"/>
                  <a:gd name="T4" fmla="*/ 0 w 296"/>
                  <a:gd name="T5" fmla="*/ 72 h 86"/>
                  <a:gd name="T6" fmla="*/ 0 w 296"/>
                  <a:gd name="T7" fmla="*/ 14 h 86"/>
                  <a:gd name="T8" fmla="*/ 14 w 296"/>
                  <a:gd name="T9" fmla="*/ 0 h 86"/>
                  <a:gd name="T10" fmla="*/ 282 w 296"/>
                  <a:gd name="T11" fmla="*/ 0 h 86"/>
                  <a:gd name="T12" fmla="*/ 296 w 296"/>
                  <a:gd name="T13" fmla="*/ 14 h 86"/>
                  <a:gd name="T14" fmla="*/ 296 w 296"/>
                  <a:gd name="T15" fmla="*/ 72 h 86"/>
                  <a:gd name="T16" fmla="*/ 282 w 296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86">
                    <a:moveTo>
                      <a:pt x="282" y="86"/>
                    </a:moveTo>
                    <a:cubicBezTo>
                      <a:pt x="14" y="86"/>
                      <a:pt x="14" y="86"/>
                      <a:pt x="14" y="86"/>
                    </a:cubicBezTo>
                    <a:cubicBezTo>
                      <a:pt x="6" y="86"/>
                      <a:pt x="0" y="80"/>
                      <a:pt x="0" y="7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90" y="0"/>
                      <a:pt x="296" y="7"/>
                      <a:pt x="296" y="14"/>
                    </a:cubicBezTo>
                    <a:cubicBezTo>
                      <a:pt x="296" y="72"/>
                      <a:pt x="296" y="72"/>
                      <a:pt x="296" y="72"/>
                    </a:cubicBezTo>
                    <a:cubicBezTo>
                      <a:pt x="296" y="80"/>
                      <a:pt x="290" y="86"/>
                      <a:pt x="28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3">
                <a:extLst>
                  <a:ext uri="{FF2B5EF4-FFF2-40B4-BE49-F238E27FC236}">
                    <a16:creationId xmlns:a16="http://schemas.microsoft.com/office/drawing/2014/main" id="{94B8B1A4-FA9D-4F0A-B37A-0B2B27283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5" y="3604419"/>
                <a:ext cx="98425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44">
                <a:extLst>
                  <a:ext uri="{FF2B5EF4-FFF2-40B4-BE49-F238E27FC236}">
                    <a16:creationId xmlns:a16="http://schemas.microsoft.com/office/drawing/2014/main" id="{3D6BA299-B732-43B6-96C0-D3D14FBA3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8063" y="3604419"/>
                <a:ext cx="98425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5">
                <a:extLst>
                  <a:ext uri="{FF2B5EF4-FFF2-40B4-BE49-F238E27FC236}">
                    <a16:creationId xmlns:a16="http://schemas.microsoft.com/office/drawing/2014/main" id="{37DF1C5C-BE6C-4D60-9CD6-08D270B27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5863" y="3604419"/>
                <a:ext cx="100013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8" y="29"/>
                      <a:pt x="36" y="2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Oval 46">
                <a:extLst>
                  <a:ext uri="{FF2B5EF4-FFF2-40B4-BE49-F238E27FC236}">
                    <a16:creationId xmlns:a16="http://schemas.microsoft.com/office/drawing/2014/main" id="{A0371D62-5F2B-4731-AF7D-27F7B8503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0413" y="3604419"/>
                <a:ext cx="74613" cy="730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47">
                <a:extLst>
                  <a:ext uri="{FF2B5EF4-FFF2-40B4-BE49-F238E27FC236}">
                    <a16:creationId xmlns:a16="http://schemas.microsoft.com/office/drawing/2014/main" id="{24181253-6B7B-4760-A947-6EDC7125B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800" y="3613944"/>
                <a:ext cx="33338" cy="50800"/>
              </a:xfrm>
              <a:custGeom>
                <a:avLst/>
                <a:gdLst>
                  <a:gd name="T0" fmla="*/ 0 w 13"/>
                  <a:gd name="T1" fmla="*/ 6 h 20"/>
                  <a:gd name="T2" fmla="*/ 7 w 13"/>
                  <a:gd name="T3" fmla="*/ 0 h 20"/>
                  <a:gd name="T4" fmla="*/ 13 w 13"/>
                  <a:gd name="T5" fmla="*/ 6 h 20"/>
                  <a:gd name="T6" fmla="*/ 13 w 13"/>
                  <a:gd name="T7" fmla="*/ 14 h 20"/>
                  <a:gd name="T8" fmla="*/ 7 w 13"/>
                  <a:gd name="T9" fmla="*/ 20 h 20"/>
                  <a:gd name="T10" fmla="*/ 0 w 13"/>
                  <a:gd name="T11" fmla="*/ 14 h 20"/>
                  <a:gd name="T12" fmla="*/ 0 w 13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0">
                    <a:moveTo>
                      <a:pt x="0" y="6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7"/>
                      <a:pt x="10" y="20"/>
                      <a:pt x="7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48">
                <a:extLst>
                  <a:ext uri="{FF2B5EF4-FFF2-40B4-BE49-F238E27FC236}">
                    <a16:creationId xmlns:a16="http://schemas.microsoft.com/office/drawing/2014/main" id="{AC6F305C-A817-4BC4-AA48-CD5F5E6CB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5" y="3613944"/>
                <a:ext cx="31750" cy="50800"/>
              </a:xfrm>
              <a:custGeom>
                <a:avLst/>
                <a:gdLst>
                  <a:gd name="T0" fmla="*/ 0 w 12"/>
                  <a:gd name="T1" fmla="*/ 6 h 20"/>
                  <a:gd name="T2" fmla="*/ 6 w 12"/>
                  <a:gd name="T3" fmla="*/ 0 h 20"/>
                  <a:gd name="T4" fmla="*/ 12 w 12"/>
                  <a:gd name="T5" fmla="*/ 6 h 20"/>
                  <a:gd name="T6" fmla="*/ 12 w 12"/>
                  <a:gd name="T7" fmla="*/ 14 h 20"/>
                  <a:gd name="T8" fmla="*/ 6 w 12"/>
                  <a:gd name="T9" fmla="*/ 20 h 20"/>
                  <a:gd name="T10" fmla="*/ 0 w 12"/>
                  <a:gd name="T11" fmla="*/ 14 h 20"/>
                  <a:gd name="T12" fmla="*/ 0 w 12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0" y="6"/>
                    </a:move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7"/>
                      <a:pt x="9" y="20"/>
                      <a:pt x="6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3BC455-E54F-41A7-BBC4-A011103BFD3A}"/>
                </a:ext>
              </a:extLst>
            </p:cNvPr>
            <p:cNvSpPr txBox="1"/>
            <p:nvPr/>
          </p:nvSpPr>
          <p:spPr>
            <a:xfrm>
              <a:off x="1169580" y="3825683"/>
              <a:ext cx="15021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+mn-lt"/>
                </a:rPr>
                <a:t>DNS:</a:t>
              </a:r>
            </a:p>
            <a:p>
              <a:r>
                <a:rPr lang="en-US" sz="2000" b="1" dirty="0">
                  <a:latin typeface="+mn-lt"/>
                </a:rPr>
                <a:t>    192.0.2.1</a:t>
              </a:r>
              <a:endParaRPr lang="sl-SI" sz="2000" b="1" dirty="0">
                <a:latin typeface="+mn-lt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C6AC09D-853F-4A10-A1FC-8AB4BCA6A3DE}"/>
              </a:ext>
            </a:extLst>
          </p:cNvPr>
          <p:cNvGrpSpPr/>
          <p:nvPr/>
        </p:nvGrpSpPr>
        <p:grpSpPr>
          <a:xfrm>
            <a:off x="7023246" y="2242198"/>
            <a:ext cx="1502129" cy="1723657"/>
            <a:chOff x="1169581" y="3425465"/>
            <a:chExt cx="1502129" cy="172365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198ABEA-90A4-4C65-9984-A62D063020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3617" y="3425465"/>
              <a:ext cx="1377563" cy="400218"/>
              <a:chOff x="5789613" y="3529806"/>
              <a:chExt cx="754063" cy="219075"/>
            </a:xfrm>
          </p:grpSpPr>
          <p:sp>
            <p:nvSpPr>
              <p:cNvPr id="74" name="Freeform 42">
                <a:extLst>
                  <a:ext uri="{FF2B5EF4-FFF2-40B4-BE49-F238E27FC236}">
                    <a16:creationId xmlns:a16="http://schemas.microsoft.com/office/drawing/2014/main" id="{0ECC27F6-388B-4E3E-9268-93667094C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9613" y="3529806"/>
                <a:ext cx="754063" cy="219075"/>
              </a:xfrm>
              <a:custGeom>
                <a:avLst/>
                <a:gdLst>
                  <a:gd name="T0" fmla="*/ 282 w 296"/>
                  <a:gd name="T1" fmla="*/ 86 h 86"/>
                  <a:gd name="T2" fmla="*/ 14 w 296"/>
                  <a:gd name="T3" fmla="*/ 86 h 86"/>
                  <a:gd name="T4" fmla="*/ 0 w 296"/>
                  <a:gd name="T5" fmla="*/ 72 h 86"/>
                  <a:gd name="T6" fmla="*/ 0 w 296"/>
                  <a:gd name="T7" fmla="*/ 14 h 86"/>
                  <a:gd name="T8" fmla="*/ 14 w 296"/>
                  <a:gd name="T9" fmla="*/ 0 h 86"/>
                  <a:gd name="T10" fmla="*/ 282 w 296"/>
                  <a:gd name="T11" fmla="*/ 0 h 86"/>
                  <a:gd name="T12" fmla="*/ 296 w 296"/>
                  <a:gd name="T13" fmla="*/ 14 h 86"/>
                  <a:gd name="T14" fmla="*/ 296 w 296"/>
                  <a:gd name="T15" fmla="*/ 72 h 86"/>
                  <a:gd name="T16" fmla="*/ 282 w 296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86">
                    <a:moveTo>
                      <a:pt x="282" y="86"/>
                    </a:moveTo>
                    <a:cubicBezTo>
                      <a:pt x="14" y="86"/>
                      <a:pt x="14" y="86"/>
                      <a:pt x="14" y="86"/>
                    </a:cubicBezTo>
                    <a:cubicBezTo>
                      <a:pt x="6" y="86"/>
                      <a:pt x="0" y="80"/>
                      <a:pt x="0" y="7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90" y="0"/>
                      <a:pt x="296" y="7"/>
                      <a:pt x="296" y="14"/>
                    </a:cubicBezTo>
                    <a:cubicBezTo>
                      <a:pt x="296" y="72"/>
                      <a:pt x="296" y="72"/>
                      <a:pt x="296" y="72"/>
                    </a:cubicBezTo>
                    <a:cubicBezTo>
                      <a:pt x="296" y="80"/>
                      <a:pt x="290" y="86"/>
                      <a:pt x="28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43">
                <a:extLst>
                  <a:ext uri="{FF2B5EF4-FFF2-40B4-BE49-F238E27FC236}">
                    <a16:creationId xmlns:a16="http://schemas.microsoft.com/office/drawing/2014/main" id="{9D2A3824-D091-4147-80EE-5AE8D700F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5" y="3604419"/>
                <a:ext cx="98425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44">
                <a:extLst>
                  <a:ext uri="{FF2B5EF4-FFF2-40B4-BE49-F238E27FC236}">
                    <a16:creationId xmlns:a16="http://schemas.microsoft.com/office/drawing/2014/main" id="{0F859DA4-B0C9-414D-BA1B-9910BDBEE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8063" y="3604419"/>
                <a:ext cx="98425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45">
                <a:extLst>
                  <a:ext uri="{FF2B5EF4-FFF2-40B4-BE49-F238E27FC236}">
                    <a16:creationId xmlns:a16="http://schemas.microsoft.com/office/drawing/2014/main" id="{9E979B5D-42C5-42E0-8C9B-C06571E04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5863" y="3604419"/>
                <a:ext cx="100013" cy="73025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8" y="29"/>
                      <a:pt x="36" y="2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Oval 46">
                <a:extLst>
                  <a:ext uri="{FF2B5EF4-FFF2-40B4-BE49-F238E27FC236}">
                    <a16:creationId xmlns:a16="http://schemas.microsoft.com/office/drawing/2014/main" id="{05E0F4B8-9454-4EF6-90E5-A5C5840FC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0413" y="3604419"/>
                <a:ext cx="74613" cy="730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47">
                <a:extLst>
                  <a:ext uri="{FF2B5EF4-FFF2-40B4-BE49-F238E27FC236}">
                    <a16:creationId xmlns:a16="http://schemas.microsoft.com/office/drawing/2014/main" id="{3DF43CA0-1379-4C0F-B606-DEC02664E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800" y="3613944"/>
                <a:ext cx="33338" cy="50800"/>
              </a:xfrm>
              <a:custGeom>
                <a:avLst/>
                <a:gdLst>
                  <a:gd name="T0" fmla="*/ 0 w 13"/>
                  <a:gd name="T1" fmla="*/ 6 h 20"/>
                  <a:gd name="T2" fmla="*/ 7 w 13"/>
                  <a:gd name="T3" fmla="*/ 0 h 20"/>
                  <a:gd name="T4" fmla="*/ 13 w 13"/>
                  <a:gd name="T5" fmla="*/ 6 h 20"/>
                  <a:gd name="T6" fmla="*/ 13 w 13"/>
                  <a:gd name="T7" fmla="*/ 14 h 20"/>
                  <a:gd name="T8" fmla="*/ 7 w 13"/>
                  <a:gd name="T9" fmla="*/ 20 h 20"/>
                  <a:gd name="T10" fmla="*/ 0 w 13"/>
                  <a:gd name="T11" fmla="*/ 14 h 20"/>
                  <a:gd name="T12" fmla="*/ 0 w 13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0">
                    <a:moveTo>
                      <a:pt x="0" y="6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7"/>
                      <a:pt x="10" y="20"/>
                      <a:pt x="7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C14DF450-7317-4772-9323-73EF9C52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5" y="3613944"/>
                <a:ext cx="31750" cy="50800"/>
              </a:xfrm>
              <a:custGeom>
                <a:avLst/>
                <a:gdLst>
                  <a:gd name="T0" fmla="*/ 0 w 12"/>
                  <a:gd name="T1" fmla="*/ 6 h 20"/>
                  <a:gd name="T2" fmla="*/ 6 w 12"/>
                  <a:gd name="T3" fmla="*/ 0 h 20"/>
                  <a:gd name="T4" fmla="*/ 12 w 12"/>
                  <a:gd name="T5" fmla="*/ 6 h 20"/>
                  <a:gd name="T6" fmla="*/ 12 w 12"/>
                  <a:gd name="T7" fmla="*/ 14 h 20"/>
                  <a:gd name="T8" fmla="*/ 6 w 12"/>
                  <a:gd name="T9" fmla="*/ 20 h 20"/>
                  <a:gd name="T10" fmla="*/ 0 w 12"/>
                  <a:gd name="T11" fmla="*/ 14 h 20"/>
                  <a:gd name="T12" fmla="*/ 0 w 12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0" y="6"/>
                    </a:move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7"/>
                      <a:pt x="9" y="20"/>
                      <a:pt x="6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B6016E-5FF9-40E9-B504-DD3FEEAFDDF4}"/>
                </a:ext>
              </a:extLst>
            </p:cNvPr>
            <p:cNvSpPr txBox="1"/>
            <p:nvPr/>
          </p:nvSpPr>
          <p:spPr>
            <a:xfrm>
              <a:off x="1169581" y="3825683"/>
              <a:ext cx="15021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+mn-lt"/>
                </a:rPr>
                <a:t>DNS:</a:t>
              </a:r>
            </a:p>
            <a:p>
              <a:r>
                <a:rPr lang="en-US" sz="2000" b="1" dirty="0">
                  <a:latin typeface="+mn-lt"/>
                </a:rPr>
                <a:t>    192.0.2.1</a:t>
              </a:r>
            </a:p>
            <a:p>
              <a:r>
                <a:rPr lang="en-US" sz="2000" b="1" dirty="0">
                  <a:latin typeface="+mn-lt"/>
                </a:rPr>
                <a:t>    192.0.2.8</a:t>
              </a:r>
            </a:p>
            <a:p>
              <a:endParaRPr lang="sl-SI" sz="2000" b="1" dirty="0">
                <a:latin typeface="+mn-lt"/>
              </a:endParaRP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3E16B769-82E2-4E41-A3DB-15179D7374BA}"/>
              </a:ext>
            </a:extLst>
          </p:cNvPr>
          <p:cNvSpPr/>
          <p:nvPr/>
        </p:nvSpPr>
        <p:spPr>
          <a:xfrm>
            <a:off x="2396452" y="2025121"/>
            <a:ext cx="1294056" cy="834371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.1</a:t>
            </a:r>
            <a:endParaRPr lang="sl-SI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5868343-BDED-4F1A-B88E-75C7AAC338EB}"/>
              </a:ext>
            </a:extLst>
          </p:cNvPr>
          <p:cNvSpPr/>
          <p:nvPr/>
        </p:nvSpPr>
        <p:spPr>
          <a:xfrm>
            <a:off x="5572587" y="2034325"/>
            <a:ext cx="1294056" cy="834371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.8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6285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10140</TotalTime>
  <Words>20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1080</cp:revision>
  <cp:lastPrinted>2016-04-29T20:31:14Z</cp:lastPrinted>
  <dcterms:created xsi:type="dcterms:W3CDTF">2014-07-09T19:55:36Z</dcterms:created>
  <dcterms:modified xsi:type="dcterms:W3CDTF">2021-08-16T13:41:54Z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