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4"/>
  </p:sldMasterIdLst>
  <p:notesMasterIdLst>
    <p:notesMasterId r:id="rId6"/>
  </p:notesMasterIdLst>
  <p:handoutMasterIdLst>
    <p:handoutMasterId r:id="rId7"/>
  </p:handoutMasterIdLst>
  <p:sldIdLst>
    <p:sldId id="1979421649" r:id="rId5"/>
  </p:sldIdLst>
  <p:sldSz cx="9144000" cy="5143500" type="screen16x9"/>
  <p:notesSz cx="6858000" cy="9144000"/>
  <p:custDataLst>
    <p:tags r:id="rId8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243" userDrawn="1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  <p:cmAuthor id="1" name="Kate Ryan" initials="KR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EB"/>
    <a:srgbClr val="FFFFFF"/>
    <a:srgbClr val="B2D171"/>
    <a:srgbClr val="1E4471"/>
    <a:srgbClr val="86DBF2"/>
    <a:srgbClr val="0000FF"/>
    <a:srgbClr val="0D274D"/>
    <a:srgbClr val="004669"/>
    <a:srgbClr val="049FD9"/>
    <a:srgbClr val="1FAE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1" autoAdjust="0"/>
    <p:restoredTop sz="96353" autoAdjust="0"/>
  </p:normalViewPr>
  <p:slideViewPr>
    <p:cSldViewPr snapToGrid="0" snapToObjects="1" showGuides="1">
      <p:cViewPr varScale="1">
        <p:scale>
          <a:sx n="251" d="100"/>
          <a:sy n="251" d="100"/>
        </p:scale>
        <p:origin x="2724" y="198"/>
      </p:cViewPr>
      <p:guideLst>
        <p:guide pos="3243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25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11/4/2021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11/4/2021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91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2406233-C656-D54D-9140-4E26128D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23441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 kern="1200" spc="20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kern="1200" spc="20" baseline="0" dirty="0">
              <a:solidFill>
                <a:schemeClr val="bg2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3" pos="5448" userDrawn="1">
          <p15:clr>
            <a:srgbClr val="F26B43"/>
          </p15:clr>
        </p15:guide>
        <p15:guide id="4" orient="horz" pos="757" userDrawn="1">
          <p15:clr>
            <a:srgbClr val="F26B43"/>
          </p15:clr>
        </p15:guide>
        <p15:guide id="5" orient="horz" pos="335" userDrawn="1">
          <p15:clr>
            <a:srgbClr val="F26B43"/>
          </p15:clr>
        </p15:guide>
        <p15:guide id="6" pos="2876" userDrawn="1">
          <p15:clr>
            <a:srgbClr val="F26B43"/>
          </p15:clr>
        </p15:guide>
        <p15:guide id="7" orient="horz" pos="10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133" descr="Icon&#10;&#10;Description automatically generated">
            <a:extLst>
              <a:ext uri="{FF2B5EF4-FFF2-40B4-BE49-F238E27FC236}">
                <a16:creationId xmlns:a16="http://schemas.microsoft.com/office/drawing/2014/main" id="{8C7E10FA-7A81-456D-8173-B9F260E7C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461" y="1732164"/>
            <a:ext cx="354251" cy="354251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614FA22-96F6-E848-B5E1-A8BFE1CA5FFB}"/>
              </a:ext>
            </a:extLst>
          </p:cNvPr>
          <p:cNvSpPr/>
          <p:nvPr/>
        </p:nvSpPr>
        <p:spPr>
          <a:xfrm>
            <a:off x="3255655" y="1380927"/>
            <a:ext cx="2041659" cy="1090019"/>
          </a:xfrm>
          <a:prstGeom prst="roundRect">
            <a:avLst>
              <a:gd name="adj" fmla="val 50000"/>
            </a:avLst>
          </a:prstGeom>
          <a:noFill/>
          <a:ln w="50800">
            <a:solidFill>
              <a:srgbClr val="00BCE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B91858-E490-7C44-ABDE-842E9FCCE58C}"/>
              </a:ext>
            </a:extLst>
          </p:cNvPr>
          <p:cNvCxnSpPr/>
          <p:nvPr/>
        </p:nvCxnSpPr>
        <p:spPr>
          <a:xfrm>
            <a:off x="4172691" y="1998272"/>
            <a:ext cx="204623" cy="530"/>
          </a:xfrm>
          <a:prstGeom prst="line">
            <a:avLst/>
          </a:prstGeom>
          <a:ln w="222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B710792-5368-0443-93EB-3BD8EED781A7}"/>
              </a:ext>
            </a:extLst>
          </p:cNvPr>
          <p:cNvCxnSpPr/>
          <p:nvPr/>
        </p:nvCxnSpPr>
        <p:spPr>
          <a:xfrm>
            <a:off x="4172691" y="2048721"/>
            <a:ext cx="204623" cy="530"/>
          </a:xfrm>
          <a:prstGeom prst="line">
            <a:avLst/>
          </a:prstGeom>
          <a:ln w="222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94115FE-4B6F-3240-9E28-570882F88F45}"/>
              </a:ext>
            </a:extLst>
          </p:cNvPr>
          <p:cNvCxnSpPr/>
          <p:nvPr/>
        </p:nvCxnSpPr>
        <p:spPr>
          <a:xfrm>
            <a:off x="4172691" y="2089449"/>
            <a:ext cx="204623" cy="530"/>
          </a:xfrm>
          <a:prstGeom prst="line">
            <a:avLst/>
          </a:prstGeom>
          <a:ln w="222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DBD23FC-B06F-2B4D-B16F-A31F249C2950}"/>
              </a:ext>
            </a:extLst>
          </p:cNvPr>
          <p:cNvCxnSpPr/>
          <p:nvPr/>
        </p:nvCxnSpPr>
        <p:spPr>
          <a:xfrm>
            <a:off x="4172691" y="2138837"/>
            <a:ext cx="204623" cy="530"/>
          </a:xfrm>
          <a:prstGeom prst="line">
            <a:avLst/>
          </a:prstGeom>
          <a:ln w="222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AF83F0-308B-2748-992C-C3BF34B25A29}"/>
              </a:ext>
            </a:extLst>
          </p:cNvPr>
          <p:cNvCxnSpPr/>
          <p:nvPr/>
        </p:nvCxnSpPr>
        <p:spPr>
          <a:xfrm>
            <a:off x="4172691" y="2187595"/>
            <a:ext cx="204623" cy="53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0008EB7-19E2-A846-A2AB-2BF90E281BF1}"/>
              </a:ext>
            </a:extLst>
          </p:cNvPr>
          <p:cNvCxnSpPr/>
          <p:nvPr/>
        </p:nvCxnSpPr>
        <p:spPr>
          <a:xfrm>
            <a:off x="4172691" y="2228853"/>
            <a:ext cx="204623" cy="53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6A68B58-68FF-7F42-956B-5DB2DA956C98}"/>
              </a:ext>
            </a:extLst>
          </p:cNvPr>
          <p:cNvCxnSpPr/>
          <p:nvPr/>
        </p:nvCxnSpPr>
        <p:spPr>
          <a:xfrm>
            <a:off x="4172691" y="2278772"/>
            <a:ext cx="204623" cy="53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8E9FF6E-468C-9548-8E2F-6D446D19BED3}"/>
              </a:ext>
            </a:extLst>
          </p:cNvPr>
          <p:cNvCxnSpPr/>
          <p:nvPr/>
        </p:nvCxnSpPr>
        <p:spPr>
          <a:xfrm>
            <a:off x="4172691" y="2318970"/>
            <a:ext cx="204623" cy="53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6A310E4-75DA-484A-B19D-A54D114BF732}"/>
              </a:ext>
            </a:extLst>
          </p:cNvPr>
          <p:cNvCxnSpPr/>
          <p:nvPr/>
        </p:nvCxnSpPr>
        <p:spPr>
          <a:xfrm>
            <a:off x="4461340" y="1998272"/>
            <a:ext cx="204623" cy="53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866A6B7-5746-4D4E-969A-8E6DEE02E610}"/>
              </a:ext>
            </a:extLst>
          </p:cNvPr>
          <p:cNvCxnSpPr/>
          <p:nvPr/>
        </p:nvCxnSpPr>
        <p:spPr>
          <a:xfrm>
            <a:off x="4461340" y="2048721"/>
            <a:ext cx="204623" cy="53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2B17AF-BFC0-7B47-B692-EEA91845564B}"/>
              </a:ext>
            </a:extLst>
          </p:cNvPr>
          <p:cNvCxnSpPr/>
          <p:nvPr/>
        </p:nvCxnSpPr>
        <p:spPr>
          <a:xfrm>
            <a:off x="4461340" y="2089449"/>
            <a:ext cx="204623" cy="53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1EB16D7-EDF3-994E-9203-2CFC588C2DA8}"/>
              </a:ext>
            </a:extLst>
          </p:cNvPr>
          <p:cNvCxnSpPr/>
          <p:nvPr/>
        </p:nvCxnSpPr>
        <p:spPr>
          <a:xfrm>
            <a:off x="4461340" y="2138837"/>
            <a:ext cx="204623" cy="53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BF83F57-8605-474A-9578-9EDAA615D246}"/>
              </a:ext>
            </a:extLst>
          </p:cNvPr>
          <p:cNvCxnSpPr/>
          <p:nvPr/>
        </p:nvCxnSpPr>
        <p:spPr>
          <a:xfrm>
            <a:off x="4461340" y="2187595"/>
            <a:ext cx="204623" cy="53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80AA5CC-74D4-9244-AE2E-6B6DA4778653}"/>
              </a:ext>
            </a:extLst>
          </p:cNvPr>
          <p:cNvCxnSpPr/>
          <p:nvPr/>
        </p:nvCxnSpPr>
        <p:spPr>
          <a:xfrm>
            <a:off x="4461340" y="2228853"/>
            <a:ext cx="204623" cy="53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968F06B-21C0-FC47-A26D-EF96D02EED7C}"/>
              </a:ext>
            </a:extLst>
          </p:cNvPr>
          <p:cNvCxnSpPr/>
          <p:nvPr/>
        </p:nvCxnSpPr>
        <p:spPr>
          <a:xfrm>
            <a:off x="4461340" y="2278772"/>
            <a:ext cx="204623" cy="53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95CA2E3-6FE6-C44C-9C9E-B0F8A64E7862}"/>
              </a:ext>
            </a:extLst>
          </p:cNvPr>
          <p:cNvCxnSpPr/>
          <p:nvPr/>
        </p:nvCxnSpPr>
        <p:spPr>
          <a:xfrm>
            <a:off x="4461340" y="2318970"/>
            <a:ext cx="204623" cy="53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0E91689E-04A3-E947-B2C1-48C9CC22DECE}"/>
              </a:ext>
            </a:extLst>
          </p:cNvPr>
          <p:cNvSpPr/>
          <p:nvPr/>
        </p:nvSpPr>
        <p:spPr>
          <a:xfrm>
            <a:off x="4119619" y="1944608"/>
            <a:ext cx="583728" cy="431948"/>
          </a:xfrm>
          <a:prstGeom prst="rect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2936A65-9391-FE47-9E8D-2678EBC37039}"/>
              </a:ext>
            </a:extLst>
          </p:cNvPr>
          <p:cNvCxnSpPr/>
          <p:nvPr/>
        </p:nvCxnSpPr>
        <p:spPr>
          <a:xfrm flipH="1">
            <a:off x="4002632" y="1815941"/>
            <a:ext cx="866145" cy="10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2C7CF9C-5014-154C-9D39-70F1A569D2FF}"/>
              </a:ext>
            </a:extLst>
          </p:cNvPr>
          <p:cNvCxnSpPr/>
          <p:nvPr/>
        </p:nvCxnSpPr>
        <p:spPr>
          <a:xfrm>
            <a:off x="4314358" y="1557631"/>
            <a:ext cx="204623" cy="53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DBFC634-7FD5-C44E-8CFF-47F862C5E653}"/>
              </a:ext>
            </a:extLst>
          </p:cNvPr>
          <p:cNvCxnSpPr/>
          <p:nvPr/>
        </p:nvCxnSpPr>
        <p:spPr>
          <a:xfrm>
            <a:off x="4314358" y="1608079"/>
            <a:ext cx="204623" cy="53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947E57D-A582-6E4C-9362-7C7D774B881B}"/>
              </a:ext>
            </a:extLst>
          </p:cNvPr>
          <p:cNvCxnSpPr/>
          <p:nvPr/>
        </p:nvCxnSpPr>
        <p:spPr>
          <a:xfrm>
            <a:off x="4314358" y="1648807"/>
            <a:ext cx="204623" cy="53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F1869FA-4ABB-074F-B4B3-3605CDAD6D3B}"/>
              </a:ext>
            </a:extLst>
          </p:cNvPr>
          <p:cNvSpPr txBox="1"/>
          <p:nvPr/>
        </p:nvSpPr>
        <p:spPr>
          <a:xfrm>
            <a:off x="3547963" y="1500685"/>
            <a:ext cx="67847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latin typeface="+mj-lt"/>
                <a:ea typeface="MS PGothic" panose="020B0600070205080204" pitchFamily="34" charset="-128"/>
              </a:rPr>
              <a:t>Service </a:t>
            </a:r>
            <a:br>
              <a:rPr lang="en-US" sz="700" dirty="0">
                <a:solidFill>
                  <a:srgbClr val="000000"/>
                </a:solidFill>
                <a:latin typeface="+mj-lt"/>
                <a:ea typeface="MS PGothic" panose="020B0600070205080204" pitchFamily="34" charset="-128"/>
              </a:rPr>
            </a:br>
            <a:r>
              <a:rPr lang="en-US" sz="700" dirty="0">
                <a:solidFill>
                  <a:srgbClr val="000000"/>
                </a:solidFill>
                <a:latin typeface="+mj-lt"/>
                <a:ea typeface="MS PGothic" panose="020B0600070205080204" pitchFamily="34" charset="-128"/>
              </a:rPr>
              <a:t>Instance Data</a:t>
            </a:r>
            <a:endParaRPr lang="sv-SE" sz="700" dirty="0">
              <a:solidFill>
                <a:srgbClr val="000000"/>
              </a:solidFill>
              <a:latin typeface="+mj-lt"/>
              <a:ea typeface="MS PGothic" panose="020B0600070205080204" pitchFamily="34" charset="-128"/>
            </a:endParaRPr>
          </a:p>
        </p:txBody>
      </p:sp>
      <p:sp>
        <p:nvSpPr>
          <p:cNvPr id="53" name="TextBox 219">
            <a:extLst>
              <a:ext uri="{FF2B5EF4-FFF2-40B4-BE49-F238E27FC236}">
                <a16:creationId xmlns:a16="http://schemas.microsoft.com/office/drawing/2014/main" id="{CAB4B2E5-E653-0A43-AA50-5A59BB3A18C7}"/>
              </a:ext>
            </a:extLst>
          </p:cNvPr>
          <p:cNvSpPr txBox="1"/>
          <p:nvPr/>
        </p:nvSpPr>
        <p:spPr>
          <a:xfrm>
            <a:off x="3443724" y="2038243"/>
            <a:ext cx="64243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latin typeface="+mj-lt"/>
                <a:ea typeface="MS PGothic" panose="020B0600070205080204" pitchFamily="34" charset="-128"/>
              </a:rPr>
              <a:t>Device Configuration</a:t>
            </a:r>
            <a:endParaRPr lang="sv-SE" sz="700" dirty="0">
              <a:solidFill>
                <a:srgbClr val="000000"/>
              </a:solidFill>
              <a:latin typeface="+mj-lt"/>
              <a:ea typeface="MS PGothic" panose="020B0600070205080204" pitchFamily="34" charset="-128"/>
            </a:endParaRPr>
          </a:p>
        </p:txBody>
      </p:sp>
      <p:sp>
        <p:nvSpPr>
          <p:cNvPr id="55" name="TextBox 221">
            <a:extLst>
              <a:ext uri="{FF2B5EF4-FFF2-40B4-BE49-F238E27FC236}">
                <a16:creationId xmlns:a16="http://schemas.microsoft.com/office/drawing/2014/main" id="{E3784A6D-7DEC-824C-90EB-B82AEDA9A591}"/>
              </a:ext>
            </a:extLst>
          </p:cNvPr>
          <p:cNvSpPr txBox="1"/>
          <p:nvPr/>
        </p:nvSpPr>
        <p:spPr>
          <a:xfrm>
            <a:off x="4623052" y="1701227"/>
            <a:ext cx="77003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latin typeface="+mj-lt"/>
                <a:ea typeface="MS PGothic" panose="020B0600070205080204" pitchFamily="34" charset="-128"/>
              </a:rPr>
              <a:t>Service </a:t>
            </a:r>
            <a:br>
              <a:rPr lang="en-US" sz="700" dirty="0">
                <a:solidFill>
                  <a:srgbClr val="000000"/>
                </a:solidFill>
                <a:latin typeface="+mj-lt"/>
                <a:ea typeface="MS PGothic" panose="020B0600070205080204" pitchFamily="34" charset="-128"/>
              </a:rPr>
            </a:br>
            <a:r>
              <a:rPr lang="en-US" sz="700" dirty="0">
                <a:solidFill>
                  <a:srgbClr val="000000"/>
                </a:solidFill>
                <a:latin typeface="+mj-lt"/>
                <a:ea typeface="MS PGothic" panose="020B0600070205080204" pitchFamily="34" charset="-128"/>
              </a:rPr>
              <a:t>Mapping Logic</a:t>
            </a:r>
            <a:endParaRPr lang="sv-SE" sz="700" dirty="0">
              <a:solidFill>
                <a:srgbClr val="000000"/>
              </a:solidFill>
              <a:latin typeface="+mj-lt"/>
              <a:ea typeface="MS PGothic" panose="020B0600070205080204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72101D-9428-8C4A-9DB8-C7FFB6B4C2E5}"/>
              </a:ext>
            </a:extLst>
          </p:cNvPr>
          <p:cNvSpPr/>
          <p:nvPr/>
        </p:nvSpPr>
        <p:spPr>
          <a:xfrm>
            <a:off x="2954177" y="3076609"/>
            <a:ext cx="212867" cy="21094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7B246C-4AB5-F74F-B687-A1CFD8E22D1D}"/>
              </a:ext>
            </a:extLst>
          </p:cNvPr>
          <p:cNvCxnSpPr/>
          <p:nvPr/>
        </p:nvCxnSpPr>
        <p:spPr>
          <a:xfrm>
            <a:off x="2978852" y="3111993"/>
            <a:ext cx="168145" cy="43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4F0F84-A778-B345-B098-2EFE77EC03FD}"/>
              </a:ext>
            </a:extLst>
          </p:cNvPr>
          <p:cNvCxnSpPr/>
          <p:nvPr/>
        </p:nvCxnSpPr>
        <p:spPr>
          <a:xfrm>
            <a:off x="2978852" y="3160682"/>
            <a:ext cx="168145" cy="43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00855C-5251-854E-A0D1-A72B0A3E5508}"/>
              </a:ext>
            </a:extLst>
          </p:cNvPr>
          <p:cNvCxnSpPr/>
          <p:nvPr/>
        </p:nvCxnSpPr>
        <p:spPr>
          <a:xfrm>
            <a:off x="2978852" y="3208939"/>
            <a:ext cx="168145" cy="43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B90D90-6B05-9B42-B63B-B9E14C117094}"/>
              </a:ext>
            </a:extLst>
          </p:cNvPr>
          <p:cNvCxnSpPr/>
          <p:nvPr/>
        </p:nvCxnSpPr>
        <p:spPr>
          <a:xfrm>
            <a:off x="2978852" y="3256763"/>
            <a:ext cx="168145" cy="43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86895E-0104-484C-A371-5EFD1831B1D0}"/>
              </a:ext>
            </a:extLst>
          </p:cNvPr>
          <p:cNvCxnSpPr/>
          <p:nvPr/>
        </p:nvCxnSpPr>
        <p:spPr>
          <a:xfrm>
            <a:off x="2978852" y="3311576"/>
            <a:ext cx="168145" cy="43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6E2982-B59D-3445-BB4C-14927D14596A}"/>
              </a:ext>
            </a:extLst>
          </p:cNvPr>
          <p:cNvCxnSpPr/>
          <p:nvPr/>
        </p:nvCxnSpPr>
        <p:spPr>
          <a:xfrm>
            <a:off x="2978852" y="3360265"/>
            <a:ext cx="168145" cy="43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0E5E25-CA99-824B-9B01-74C07262950B}"/>
              </a:ext>
            </a:extLst>
          </p:cNvPr>
          <p:cNvCxnSpPr/>
          <p:nvPr/>
        </p:nvCxnSpPr>
        <p:spPr>
          <a:xfrm>
            <a:off x="2978852" y="3408522"/>
            <a:ext cx="168145" cy="43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8646696-E634-C140-8102-CC536F443125}"/>
              </a:ext>
            </a:extLst>
          </p:cNvPr>
          <p:cNvCxnSpPr/>
          <p:nvPr/>
        </p:nvCxnSpPr>
        <p:spPr>
          <a:xfrm>
            <a:off x="2978852" y="3456346"/>
            <a:ext cx="168145" cy="43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BA22CA-79C5-8A40-9656-81CDCED7E3FA}"/>
              </a:ext>
            </a:extLst>
          </p:cNvPr>
          <p:cNvCxnSpPr/>
          <p:nvPr/>
        </p:nvCxnSpPr>
        <p:spPr>
          <a:xfrm>
            <a:off x="3308859" y="3208939"/>
            <a:ext cx="168145" cy="43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4A9ACC6-9AFB-E045-90E5-C00014551C1E}"/>
              </a:ext>
            </a:extLst>
          </p:cNvPr>
          <p:cNvCxnSpPr/>
          <p:nvPr/>
        </p:nvCxnSpPr>
        <p:spPr>
          <a:xfrm>
            <a:off x="3308859" y="3256763"/>
            <a:ext cx="168145" cy="43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2AA05A-A89E-F74E-9B92-8DAB431E22CA}"/>
              </a:ext>
            </a:extLst>
          </p:cNvPr>
          <p:cNvCxnSpPr/>
          <p:nvPr/>
        </p:nvCxnSpPr>
        <p:spPr>
          <a:xfrm>
            <a:off x="3308859" y="3311576"/>
            <a:ext cx="168145" cy="43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FB08ECD-EC96-3C4E-B9B3-2EDB51E16A8C}"/>
              </a:ext>
            </a:extLst>
          </p:cNvPr>
          <p:cNvCxnSpPr/>
          <p:nvPr/>
        </p:nvCxnSpPr>
        <p:spPr>
          <a:xfrm>
            <a:off x="3308859" y="3360265"/>
            <a:ext cx="168145" cy="43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F9E505-0780-5647-A4B6-53260CB79CB6}"/>
              </a:ext>
            </a:extLst>
          </p:cNvPr>
          <p:cNvCxnSpPr/>
          <p:nvPr/>
        </p:nvCxnSpPr>
        <p:spPr>
          <a:xfrm>
            <a:off x="3308859" y="3408522"/>
            <a:ext cx="168145" cy="43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B5E6794-3D0F-3946-8953-5068D9EC38C5}"/>
              </a:ext>
            </a:extLst>
          </p:cNvPr>
          <p:cNvCxnSpPr/>
          <p:nvPr/>
        </p:nvCxnSpPr>
        <p:spPr>
          <a:xfrm>
            <a:off x="3308859" y="3456346"/>
            <a:ext cx="168145" cy="43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9311EE-63E2-F848-A4AC-5ECB98677668}"/>
              </a:ext>
            </a:extLst>
          </p:cNvPr>
          <p:cNvSpPr txBox="1"/>
          <p:nvPr/>
        </p:nvSpPr>
        <p:spPr>
          <a:xfrm>
            <a:off x="2982106" y="2879864"/>
            <a:ext cx="5020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iscoSansTT ExtraLight (Headings)"/>
                <a:ea typeface="MS PGothic" panose="020B0600070205080204" pitchFamily="34" charset="-128"/>
              </a:rPr>
              <a:t>Device</a:t>
            </a:r>
            <a:endParaRPr lang="sv-SE" sz="800" b="1" dirty="0">
              <a:solidFill>
                <a:srgbClr val="000000"/>
              </a:solidFill>
              <a:latin typeface="CiscoSansTT ExtraLight (Headings)"/>
              <a:ea typeface="MS PGothic" panose="020B0600070205080204" pitchFamily="34" charset="-128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6BFB47-309E-894E-97C3-2FA1FF4F49EB}"/>
              </a:ext>
            </a:extLst>
          </p:cNvPr>
          <p:cNvSpPr/>
          <p:nvPr/>
        </p:nvSpPr>
        <p:spPr>
          <a:xfrm>
            <a:off x="2908078" y="2906804"/>
            <a:ext cx="639885" cy="611094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4" name="TextBox 220">
            <a:extLst>
              <a:ext uri="{FF2B5EF4-FFF2-40B4-BE49-F238E27FC236}">
                <a16:creationId xmlns:a16="http://schemas.microsoft.com/office/drawing/2014/main" id="{7AF2C939-05EE-624A-8311-D85388DB7FC3}"/>
              </a:ext>
            </a:extLst>
          </p:cNvPr>
          <p:cNvSpPr txBox="1"/>
          <p:nvPr/>
        </p:nvSpPr>
        <p:spPr>
          <a:xfrm>
            <a:off x="2296155" y="3070028"/>
            <a:ext cx="55397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fontAlgn="base">
              <a:spcAft>
                <a:spcPts val="0"/>
              </a:spcAft>
            </a:pPr>
            <a:r>
              <a:rPr lang="en-US" sz="700" kern="1200" dirty="0">
                <a:solidFill>
                  <a:srgbClr val="000000"/>
                </a:solidFill>
                <a:effectLst/>
                <a:latin typeface="+mj-lt"/>
                <a:ea typeface="MS PGothic" panose="020B0600070205080204" pitchFamily="34" charset="-128"/>
                <a:cs typeface="MS PGothic" panose="020B0600070205080204" pitchFamily="34" charset="-128"/>
              </a:rPr>
              <a:t>Device </a:t>
            </a:r>
            <a:br>
              <a:rPr lang="en-US" sz="700" kern="1200" dirty="0">
                <a:solidFill>
                  <a:srgbClr val="000000"/>
                </a:solidFill>
                <a:effectLst/>
                <a:latin typeface="+mj-lt"/>
                <a:ea typeface="MS PGothic" panose="020B0600070205080204" pitchFamily="34" charset="-128"/>
                <a:cs typeface="MS PGothic" panose="020B0600070205080204" pitchFamily="34" charset="-128"/>
              </a:rPr>
            </a:br>
            <a:r>
              <a:rPr lang="en-US" sz="700" kern="1200" dirty="0">
                <a:solidFill>
                  <a:srgbClr val="000000"/>
                </a:solidFill>
                <a:effectLst/>
                <a:latin typeface="+mj-lt"/>
                <a:ea typeface="MS PGothic" panose="020B0600070205080204" pitchFamily="34" charset="-128"/>
                <a:cs typeface="MS PGothic" panose="020B0600070205080204" pitchFamily="34" charset="-128"/>
              </a:rPr>
              <a:t>Configuration</a:t>
            </a:r>
            <a:endParaRPr lang="sv-SE" sz="700" dirty="0">
              <a:effectLst/>
              <a:latin typeface="+mj-lt"/>
              <a:ea typeface="Times New Roman" panose="02020603050405020304" pitchFamily="18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8A2D4E2-065E-9441-9CEC-206E8A72FD13}"/>
              </a:ext>
            </a:extLst>
          </p:cNvPr>
          <p:cNvCxnSpPr/>
          <p:nvPr/>
        </p:nvCxnSpPr>
        <p:spPr>
          <a:xfrm>
            <a:off x="3308623" y="3113784"/>
            <a:ext cx="168145" cy="43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EB18E0D-0C6A-7C4D-8370-0AC8D747F3B8}"/>
              </a:ext>
            </a:extLst>
          </p:cNvPr>
          <p:cNvCxnSpPr/>
          <p:nvPr/>
        </p:nvCxnSpPr>
        <p:spPr>
          <a:xfrm>
            <a:off x="3308623" y="3161608"/>
            <a:ext cx="168145" cy="43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A96BF3C7-E6D9-BD4D-AA79-EBBAAE5C1B42}"/>
              </a:ext>
            </a:extLst>
          </p:cNvPr>
          <p:cNvSpPr/>
          <p:nvPr/>
        </p:nvSpPr>
        <p:spPr>
          <a:xfrm>
            <a:off x="3737254" y="3076609"/>
            <a:ext cx="212867" cy="21094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19FDCB7-5BC0-1C4F-A14C-4D03B996EC71}"/>
              </a:ext>
            </a:extLst>
          </p:cNvPr>
          <p:cNvCxnSpPr/>
          <p:nvPr/>
        </p:nvCxnSpPr>
        <p:spPr>
          <a:xfrm>
            <a:off x="3761929" y="3111993"/>
            <a:ext cx="168145" cy="43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158B1E0-8199-B144-87F3-465EBB28ADEA}"/>
              </a:ext>
            </a:extLst>
          </p:cNvPr>
          <p:cNvCxnSpPr/>
          <p:nvPr/>
        </p:nvCxnSpPr>
        <p:spPr>
          <a:xfrm>
            <a:off x="3761929" y="3160682"/>
            <a:ext cx="168145" cy="43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5E6E82C-2A64-CE4F-9752-F26974FF6B9D}"/>
              </a:ext>
            </a:extLst>
          </p:cNvPr>
          <p:cNvCxnSpPr/>
          <p:nvPr/>
        </p:nvCxnSpPr>
        <p:spPr>
          <a:xfrm>
            <a:off x="3761929" y="3208939"/>
            <a:ext cx="168145" cy="43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FDC2173-1FC2-4349-9537-3FBF5CD20E47}"/>
              </a:ext>
            </a:extLst>
          </p:cNvPr>
          <p:cNvCxnSpPr/>
          <p:nvPr/>
        </p:nvCxnSpPr>
        <p:spPr>
          <a:xfrm>
            <a:off x="3761929" y="3256763"/>
            <a:ext cx="168145" cy="43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5BA9D4F-97A5-5348-9905-17F95437BE34}"/>
              </a:ext>
            </a:extLst>
          </p:cNvPr>
          <p:cNvCxnSpPr/>
          <p:nvPr/>
        </p:nvCxnSpPr>
        <p:spPr>
          <a:xfrm>
            <a:off x="3761929" y="3311576"/>
            <a:ext cx="168145" cy="43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33097C7-0679-CD41-84FB-9D64B0181679}"/>
              </a:ext>
            </a:extLst>
          </p:cNvPr>
          <p:cNvCxnSpPr/>
          <p:nvPr/>
        </p:nvCxnSpPr>
        <p:spPr>
          <a:xfrm>
            <a:off x="3761929" y="3360265"/>
            <a:ext cx="168145" cy="43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B663F95-A2B6-DE4B-B92A-EEBBF1DAFEE6}"/>
              </a:ext>
            </a:extLst>
          </p:cNvPr>
          <p:cNvCxnSpPr/>
          <p:nvPr/>
        </p:nvCxnSpPr>
        <p:spPr>
          <a:xfrm>
            <a:off x="3761929" y="3408522"/>
            <a:ext cx="168145" cy="43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3A0478B-4327-BC4D-AA96-C58DF4675CFA}"/>
              </a:ext>
            </a:extLst>
          </p:cNvPr>
          <p:cNvCxnSpPr/>
          <p:nvPr/>
        </p:nvCxnSpPr>
        <p:spPr>
          <a:xfrm>
            <a:off x="3761929" y="3456346"/>
            <a:ext cx="168145" cy="43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766F492-9B78-D842-BAF7-D75630EB8BA7}"/>
              </a:ext>
            </a:extLst>
          </p:cNvPr>
          <p:cNvCxnSpPr/>
          <p:nvPr/>
        </p:nvCxnSpPr>
        <p:spPr>
          <a:xfrm>
            <a:off x="4091936" y="3208939"/>
            <a:ext cx="168145" cy="43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26F507C-0DA4-4142-B2FD-2E9458338AF6}"/>
              </a:ext>
            </a:extLst>
          </p:cNvPr>
          <p:cNvCxnSpPr/>
          <p:nvPr/>
        </p:nvCxnSpPr>
        <p:spPr>
          <a:xfrm>
            <a:off x="4091936" y="3256763"/>
            <a:ext cx="168145" cy="43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019AE54-09F9-E945-BE31-2CE97CEB30CB}"/>
              </a:ext>
            </a:extLst>
          </p:cNvPr>
          <p:cNvCxnSpPr/>
          <p:nvPr/>
        </p:nvCxnSpPr>
        <p:spPr>
          <a:xfrm>
            <a:off x="4091936" y="3311576"/>
            <a:ext cx="168145" cy="43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A4C7CBF-20D7-484B-9C65-40ED28C47941}"/>
              </a:ext>
            </a:extLst>
          </p:cNvPr>
          <p:cNvCxnSpPr/>
          <p:nvPr/>
        </p:nvCxnSpPr>
        <p:spPr>
          <a:xfrm>
            <a:off x="4091936" y="3360265"/>
            <a:ext cx="168145" cy="43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580D1D4-611D-4946-B0D2-CF87088F4103}"/>
              </a:ext>
            </a:extLst>
          </p:cNvPr>
          <p:cNvCxnSpPr/>
          <p:nvPr/>
        </p:nvCxnSpPr>
        <p:spPr>
          <a:xfrm>
            <a:off x="4091936" y="3408522"/>
            <a:ext cx="168145" cy="43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9A21658-FFBE-7F4D-BB89-A6121BE6D8FD}"/>
              </a:ext>
            </a:extLst>
          </p:cNvPr>
          <p:cNvCxnSpPr/>
          <p:nvPr/>
        </p:nvCxnSpPr>
        <p:spPr>
          <a:xfrm>
            <a:off x="4091936" y="3456346"/>
            <a:ext cx="168145" cy="43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406898C-2B08-D241-9EE0-0C05F74719F5}"/>
              </a:ext>
            </a:extLst>
          </p:cNvPr>
          <p:cNvSpPr txBox="1"/>
          <p:nvPr/>
        </p:nvSpPr>
        <p:spPr>
          <a:xfrm>
            <a:off x="3757833" y="2879864"/>
            <a:ext cx="5137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Aft>
                <a:spcPts val="0"/>
              </a:spcAft>
            </a:pPr>
            <a:r>
              <a:rPr lang="en-US" sz="800" b="1" kern="1200" dirty="0">
                <a:solidFill>
                  <a:srgbClr val="000000"/>
                </a:solidFill>
                <a:effectLst/>
                <a:latin typeface="CiscoSansTT ExtraLight (Headings)"/>
                <a:ea typeface="MS PGothic" panose="020B0600070205080204" pitchFamily="34" charset="-128"/>
                <a:cs typeface="MS PGothic" panose="020B0600070205080204" pitchFamily="34" charset="-128"/>
              </a:rPr>
              <a:t>Device</a:t>
            </a:r>
            <a:endParaRPr lang="sv-SE" sz="800" dirty="0">
              <a:effectLst/>
              <a:latin typeface="CiscoSansTT ExtraLight (Headings)"/>
              <a:ea typeface="Times New Roman" panose="02020603050405020304" pitchFamily="18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4501310-D436-9B41-9265-C8F557F1225B}"/>
              </a:ext>
            </a:extLst>
          </p:cNvPr>
          <p:cNvSpPr/>
          <p:nvPr/>
        </p:nvSpPr>
        <p:spPr>
          <a:xfrm>
            <a:off x="3691155" y="2906804"/>
            <a:ext cx="639885" cy="611094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B261451-60F7-8B43-B914-CD68CBECA16F}"/>
              </a:ext>
            </a:extLst>
          </p:cNvPr>
          <p:cNvCxnSpPr/>
          <p:nvPr/>
        </p:nvCxnSpPr>
        <p:spPr>
          <a:xfrm>
            <a:off x="4091700" y="3113784"/>
            <a:ext cx="168145" cy="43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5B1EAC7-93FD-454A-9D53-2DE6FD7B8398}"/>
              </a:ext>
            </a:extLst>
          </p:cNvPr>
          <p:cNvCxnSpPr/>
          <p:nvPr/>
        </p:nvCxnSpPr>
        <p:spPr>
          <a:xfrm>
            <a:off x="4091700" y="3161608"/>
            <a:ext cx="168145" cy="43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6A3412D9-ADD7-CE43-9CAD-86D174B7ED40}"/>
              </a:ext>
            </a:extLst>
          </p:cNvPr>
          <p:cNvSpPr/>
          <p:nvPr/>
        </p:nvSpPr>
        <p:spPr>
          <a:xfrm>
            <a:off x="5085107" y="3076609"/>
            <a:ext cx="212867" cy="21094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C1C98EA-DEC2-4B40-B4AD-6015FEF6EAD5}"/>
              </a:ext>
            </a:extLst>
          </p:cNvPr>
          <p:cNvCxnSpPr/>
          <p:nvPr/>
        </p:nvCxnSpPr>
        <p:spPr>
          <a:xfrm>
            <a:off x="5112164" y="3111993"/>
            <a:ext cx="168145" cy="43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1EF648F-91C5-0E48-B38E-A052A9D38332}"/>
              </a:ext>
            </a:extLst>
          </p:cNvPr>
          <p:cNvCxnSpPr/>
          <p:nvPr/>
        </p:nvCxnSpPr>
        <p:spPr>
          <a:xfrm>
            <a:off x="5112164" y="3160682"/>
            <a:ext cx="168145" cy="43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3BB8D5C-E664-EA44-B045-2691B5B6ADB8}"/>
              </a:ext>
            </a:extLst>
          </p:cNvPr>
          <p:cNvCxnSpPr/>
          <p:nvPr/>
        </p:nvCxnSpPr>
        <p:spPr>
          <a:xfrm>
            <a:off x="5112164" y="3208939"/>
            <a:ext cx="168145" cy="43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C8A7FAB-9215-0A4E-8AF2-49366D8EFAE2}"/>
              </a:ext>
            </a:extLst>
          </p:cNvPr>
          <p:cNvCxnSpPr/>
          <p:nvPr/>
        </p:nvCxnSpPr>
        <p:spPr>
          <a:xfrm>
            <a:off x="5112164" y="3256763"/>
            <a:ext cx="168145" cy="43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8DB61EF-FCCB-7148-B25E-D602A1E825A6}"/>
              </a:ext>
            </a:extLst>
          </p:cNvPr>
          <p:cNvCxnSpPr/>
          <p:nvPr/>
        </p:nvCxnSpPr>
        <p:spPr>
          <a:xfrm>
            <a:off x="5112164" y="3311576"/>
            <a:ext cx="168145" cy="43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95217FA-8B9F-3445-9D15-65FB10B39C0B}"/>
              </a:ext>
            </a:extLst>
          </p:cNvPr>
          <p:cNvCxnSpPr/>
          <p:nvPr/>
        </p:nvCxnSpPr>
        <p:spPr>
          <a:xfrm>
            <a:off x="5112164" y="3360265"/>
            <a:ext cx="168145" cy="43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2FAE565-4322-6849-A469-7618538F38F5}"/>
              </a:ext>
            </a:extLst>
          </p:cNvPr>
          <p:cNvCxnSpPr/>
          <p:nvPr/>
        </p:nvCxnSpPr>
        <p:spPr>
          <a:xfrm>
            <a:off x="5112164" y="3408522"/>
            <a:ext cx="168145" cy="43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9C4B1A4-1F86-C444-A89F-3882ACFD97F2}"/>
              </a:ext>
            </a:extLst>
          </p:cNvPr>
          <p:cNvCxnSpPr/>
          <p:nvPr/>
        </p:nvCxnSpPr>
        <p:spPr>
          <a:xfrm>
            <a:off x="5112164" y="3456346"/>
            <a:ext cx="168145" cy="43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F5D61AF-54C1-C941-AD61-E8B3EB1415D4}"/>
              </a:ext>
            </a:extLst>
          </p:cNvPr>
          <p:cNvCxnSpPr/>
          <p:nvPr/>
        </p:nvCxnSpPr>
        <p:spPr>
          <a:xfrm>
            <a:off x="5442171" y="3208939"/>
            <a:ext cx="168145" cy="43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E9C7DCC-E25B-4441-A676-F0BA085D9B83}"/>
              </a:ext>
            </a:extLst>
          </p:cNvPr>
          <p:cNvCxnSpPr/>
          <p:nvPr/>
        </p:nvCxnSpPr>
        <p:spPr>
          <a:xfrm>
            <a:off x="5442171" y="3256763"/>
            <a:ext cx="168145" cy="43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67490AA-968E-4347-9ECD-6B778D6D4AB8}"/>
              </a:ext>
            </a:extLst>
          </p:cNvPr>
          <p:cNvCxnSpPr/>
          <p:nvPr/>
        </p:nvCxnSpPr>
        <p:spPr>
          <a:xfrm>
            <a:off x="5442171" y="3311576"/>
            <a:ext cx="168145" cy="43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2747F12-149E-6543-815C-505A35682638}"/>
              </a:ext>
            </a:extLst>
          </p:cNvPr>
          <p:cNvCxnSpPr/>
          <p:nvPr/>
        </p:nvCxnSpPr>
        <p:spPr>
          <a:xfrm>
            <a:off x="5442171" y="3360265"/>
            <a:ext cx="168145" cy="43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4356574-7453-0348-94E9-EBADC2511B19}"/>
              </a:ext>
            </a:extLst>
          </p:cNvPr>
          <p:cNvCxnSpPr/>
          <p:nvPr/>
        </p:nvCxnSpPr>
        <p:spPr>
          <a:xfrm>
            <a:off x="5442171" y="3408522"/>
            <a:ext cx="168145" cy="43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A68D2C1-5E38-A643-8E8F-1F594FFF0095}"/>
              </a:ext>
            </a:extLst>
          </p:cNvPr>
          <p:cNvCxnSpPr/>
          <p:nvPr/>
        </p:nvCxnSpPr>
        <p:spPr>
          <a:xfrm>
            <a:off x="5442171" y="3456346"/>
            <a:ext cx="168145" cy="43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38348D00-E441-DE4E-A25D-DD51348FB8FF}"/>
              </a:ext>
            </a:extLst>
          </p:cNvPr>
          <p:cNvSpPr txBox="1"/>
          <p:nvPr/>
        </p:nvSpPr>
        <p:spPr>
          <a:xfrm>
            <a:off x="5112243" y="2879864"/>
            <a:ext cx="5020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iscoSansTT ExtraLight (Headings)"/>
                <a:ea typeface="MS PGothic" panose="020B0600070205080204" pitchFamily="34" charset="-128"/>
              </a:rPr>
              <a:t>Device</a:t>
            </a:r>
            <a:endParaRPr lang="sv-SE" sz="800" b="1" dirty="0">
              <a:solidFill>
                <a:srgbClr val="000000"/>
              </a:solidFill>
              <a:latin typeface="CiscoSansTT ExtraLight (Headings)"/>
              <a:ea typeface="MS PGothic" panose="020B0600070205080204" pitchFamily="34" charset="-128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F4C4A5A-E135-784B-A5FD-8AE5DB6CA478}"/>
              </a:ext>
            </a:extLst>
          </p:cNvPr>
          <p:cNvSpPr/>
          <p:nvPr/>
        </p:nvSpPr>
        <p:spPr>
          <a:xfrm>
            <a:off x="5041390" y="2906804"/>
            <a:ext cx="639885" cy="611094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03BA8FF-14E6-314E-A9AE-16DAD7F4247C}"/>
              </a:ext>
            </a:extLst>
          </p:cNvPr>
          <p:cNvCxnSpPr/>
          <p:nvPr/>
        </p:nvCxnSpPr>
        <p:spPr>
          <a:xfrm>
            <a:off x="5441935" y="3113784"/>
            <a:ext cx="168145" cy="43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0254690-0A04-7C49-93D8-97D8EB76AA98}"/>
              </a:ext>
            </a:extLst>
          </p:cNvPr>
          <p:cNvCxnSpPr/>
          <p:nvPr/>
        </p:nvCxnSpPr>
        <p:spPr>
          <a:xfrm>
            <a:off x="5441935" y="3161608"/>
            <a:ext cx="168145" cy="43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202625-1FD7-274B-A501-A615DC8E7A3B}"/>
              </a:ext>
            </a:extLst>
          </p:cNvPr>
          <p:cNvCxnSpPr>
            <a:cxnSpLocks/>
          </p:cNvCxnSpPr>
          <p:nvPr/>
        </p:nvCxnSpPr>
        <p:spPr>
          <a:xfrm>
            <a:off x="4461340" y="3208939"/>
            <a:ext cx="416475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1F7381B3-F485-43FE-BEF7-C9954B3A3060}"/>
              </a:ext>
            </a:extLst>
          </p:cNvPr>
          <p:cNvGrpSpPr/>
          <p:nvPr/>
        </p:nvGrpSpPr>
        <p:grpSpPr>
          <a:xfrm rot="8440245">
            <a:off x="3166307" y="2595672"/>
            <a:ext cx="617828" cy="124674"/>
            <a:chOff x="1793913" y="1956295"/>
            <a:chExt cx="2593011" cy="523253"/>
          </a:xfrm>
        </p:grpSpPr>
        <p:sp>
          <p:nvSpPr>
            <p:cNvPr id="115" name="Freeform 196">
              <a:extLst>
                <a:ext uri="{FF2B5EF4-FFF2-40B4-BE49-F238E27FC236}">
                  <a16:creationId xmlns:a16="http://schemas.microsoft.com/office/drawing/2014/main" id="{AF12843E-643B-484D-85A8-18A694271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913" y="2133374"/>
              <a:ext cx="2390686" cy="167906"/>
            </a:xfrm>
            <a:custGeom>
              <a:avLst/>
              <a:gdLst>
                <a:gd name="T0" fmla="*/ 180 w 5140"/>
                <a:gd name="T1" fmla="*/ 361 h 361"/>
                <a:gd name="T2" fmla="*/ 4958 w 5140"/>
                <a:gd name="T3" fmla="*/ 361 h 361"/>
                <a:gd name="T4" fmla="*/ 5140 w 5140"/>
                <a:gd name="T5" fmla="*/ 180 h 361"/>
                <a:gd name="T6" fmla="*/ 4960 w 5140"/>
                <a:gd name="T7" fmla="*/ 0 h 361"/>
                <a:gd name="T8" fmla="*/ 182 w 5140"/>
                <a:gd name="T9" fmla="*/ 0 h 361"/>
                <a:gd name="T10" fmla="*/ 144 w 5140"/>
                <a:gd name="T11" fmla="*/ 3 h 361"/>
                <a:gd name="T12" fmla="*/ 80 w 5140"/>
                <a:gd name="T13" fmla="*/ 30 h 361"/>
                <a:gd name="T14" fmla="*/ 30 w 5140"/>
                <a:gd name="T15" fmla="*/ 79 h 361"/>
                <a:gd name="T16" fmla="*/ 2 w 5140"/>
                <a:gd name="T17" fmla="*/ 144 h 361"/>
                <a:gd name="T18" fmla="*/ 0 w 5140"/>
                <a:gd name="T19" fmla="*/ 182 h 361"/>
                <a:gd name="T20" fmla="*/ 2 w 5140"/>
                <a:gd name="T21" fmla="*/ 203 h 361"/>
                <a:gd name="T22" fmla="*/ 11 w 5140"/>
                <a:gd name="T23" fmla="*/ 245 h 361"/>
                <a:gd name="T24" fmla="*/ 42 w 5140"/>
                <a:gd name="T25" fmla="*/ 300 h 361"/>
                <a:gd name="T26" fmla="*/ 74 w 5140"/>
                <a:gd name="T27" fmla="*/ 328 h 361"/>
                <a:gd name="T28" fmla="*/ 97 w 5140"/>
                <a:gd name="T29" fmla="*/ 342 h 361"/>
                <a:gd name="T30" fmla="*/ 150 w 5140"/>
                <a:gd name="T31" fmla="*/ 359 h 361"/>
                <a:gd name="T32" fmla="*/ 180 w 5140"/>
                <a:gd name="T33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40" h="361">
                  <a:moveTo>
                    <a:pt x="180" y="361"/>
                  </a:moveTo>
                  <a:lnTo>
                    <a:pt x="4958" y="361"/>
                  </a:lnTo>
                  <a:lnTo>
                    <a:pt x="5140" y="180"/>
                  </a:lnTo>
                  <a:lnTo>
                    <a:pt x="4960" y="0"/>
                  </a:lnTo>
                  <a:lnTo>
                    <a:pt x="182" y="0"/>
                  </a:lnTo>
                  <a:lnTo>
                    <a:pt x="144" y="3"/>
                  </a:lnTo>
                  <a:lnTo>
                    <a:pt x="80" y="30"/>
                  </a:lnTo>
                  <a:lnTo>
                    <a:pt x="30" y="79"/>
                  </a:lnTo>
                  <a:lnTo>
                    <a:pt x="2" y="144"/>
                  </a:lnTo>
                  <a:lnTo>
                    <a:pt x="0" y="182"/>
                  </a:lnTo>
                  <a:lnTo>
                    <a:pt x="2" y="203"/>
                  </a:lnTo>
                  <a:lnTo>
                    <a:pt x="11" y="245"/>
                  </a:lnTo>
                  <a:lnTo>
                    <a:pt x="42" y="300"/>
                  </a:lnTo>
                  <a:lnTo>
                    <a:pt x="74" y="328"/>
                  </a:lnTo>
                  <a:lnTo>
                    <a:pt x="97" y="342"/>
                  </a:lnTo>
                  <a:lnTo>
                    <a:pt x="150" y="359"/>
                  </a:lnTo>
                  <a:lnTo>
                    <a:pt x="180" y="361"/>
                  </a:lnTo>
                  <a:close/>
                </a:path>
              </a:pathLst>
            </a:custGeom>
            <a:solidFill>
              <a:srgbClr val="00BCEB"/>
            </a:solidFill>
            <a:ln>
              <a:solidFill>
                <a:srgbClr val="00BCEB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Freeform 201">
              <a:extLst>
                <a:ext uri="{FF2B5EF4-FFF2-40B4-BE49-F238E27FC236}">
                  <a16:creationId xmlns:a16="http://schemas.microsoft.com/office/drawing/2014/main" id="{4F807A78-8516-492C-80C8-7BAFD84C4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9948" y="2133374"/>
              <a:ext cx="930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0 w 2"/>
                <a:gd name="T4" fmla="*/ 2 w 2"/>
                <a:gd name="T5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1923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</a:endParaRP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29860C4B-DCA0-413D-8072-1E56036F7EA2}"/>
                </a:ext>
              </a:extLst>
            </p:cNvPr>
            <p:cNvGrpSpPr/>
            <p:nvPr/>
          </p:nvGrpSpPr>
          <p:grpSpPr>
            <a:xfrm>
              <a:off x="4042274" y="1956295"/>
              <a:ext cx="344650" cy="523253"/>
              <a:chOff x="4448783" y="2825463"/>
              <a:chExt cx="344650" cy="523253"/>
            </a:xfrm>
          </p:grpSpPr>
          <p:sp>
            <p:nvSpPr>
              <p:cNvPr id="118" name="Freeform 131">
                <a:extLst>
                  <a:ext uri="{FF2B5EF4-FFF2-40B4-BE49-F238E27FC236}">
                    <a16:creationId xmlns:a16="http://schemas.microsoft.com/office/drawing/2014/main" id="{4766004C-8133-476D-8FEF-E9F54549B1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8783" y="3149182"/>
                <a:ext cx="317208" cy="199534"/>
              </a:xfrm>
              <a:custGeom>
                <a:avLst/>
                <a:gdLst>
                  <a:gd name="T0" fmla="*/ 177 w 682"/>
                  <a:gd name="T1" fmla="*/ 429 h 429"/>
                  <a:gd name="T2" fmla="*/ 211 w 682"/>
                  <a:gd name="T3" fmla="*/ 427 h 429"/>
                  <a:gd name="T4" fmla="*/ 276 w 682"/>
                  <a:gd name="T5" fmla="*/ 401 h 429"/>
                  <a:gd name="T6" fmla="*/ 304 w 682"/>
                  <a:gd name="T7" fmla="*/ 376 h 429"/>
                  <a:gd name="T8" fmla="*/ 682 w 682"/>
                  <a:gd name="T9" fmla="*/ 0 h 429"/>
                  <a:gd name="T10" fmla="*/ 652 w 682"/>
                  <a:gd name="T11" fmla="*/ 24 h 429"/>
                  <a:gd name="T12" fmla="*/ 616 w 682"/>
                  <a:gd name="T13" fmla="*/ 38 h 429"/>
                  <a:gd name="T14" fmla="*/ 589 w 682"/>
                  <a:gd name="T15" fmla="*/ 45 h 429"/>
                  <a:gd name="T16" fmla="*/ 559 w 682"/>
                  <a:gd name="T17" fmla="*/ 47 h 429"/>
                  <a:gd name="T18" fmla="*/ 124 w 682"/>
                  <a:gd name="T19" fmla="*/ 47 h 429"/>
                  <a:gd name="T20" fmla="*/ 122 w 682"/>
                  <a:gd name="T21" fmla="*/ 49 h 429"/>
                  <a:gd name="T22" fmla="*/ 124 w 682"/>
                  <a:gd name="T23" fmla="*/ 49 h 429"/>
                  <a:gd name="T24" fmla="*/ 51 w 682"/>
                  <a:gd name="T25" fmla="*/ 123 h 429"/>
                  <a:gd name="T26" fmla="*/ 27 w 682"/>
                  <a:gd name="T27" fmla="*/ 150 h 429"/>
                  <a:gd name="T28" fmla="*/ 0 w 682"/>
                  <a:gd name="T29" fmla="*/ 216 h 429"/>
                  <a:gd name="T30" fmla="*/ 0 w 682"/>
                  <a:gd name="T31" fmla="*/ 285 h 429"/>
                  <a:gd name="T32" fmla="*/ 27 w 682"/>
                  <a:gd name="T33" fmla="*/ 351 h 429"/>
                  <a:gd name="T34" fmla="*/ 51 w 682"/>
                  <a:gd name="T35" fmla="*/ 378 h 429"/>
                  <a:gd name="T36" fmla="*/ 53 w 682"/>
                  <a:gd name="T37" fmla="*/ 380 h 429"/>
                  <a:gd name="T38" fmla="*/ 55 w 682"/>
                  <a:gd name="T39" fmla="*/ 380 h 429"/>
                  <a:gd name="T40" fmla="*/ 80 w 682"/>
                  <a:gd name="T41" fmla="*/ 403 h 429"/>
                  <a:gd name="T42" fmla="*/ 143 w 682"/>
                  <a:gd name="T43" fmla="*/ 427 h 429"/>
                  <a:gd name="T44" fmla="*/ 177 w 682"/>
                  <a:gd name="T45" fmla="*/ 429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82" h="429">
                    <a:moveTo>
                      <a:pt x="177" y="429"/>
                    </a:moveTo>
                    <a:lnTo>
                      <a:pt x="211" y="427"/>
                    </a:lnTo>
                    <a:lnTo>
                      <a:pt x="276" y="401"/>
                    </a:lnTo>
                    <a:lnTo>
                      <a:pt x="304" y="376"/>
                    </a:lnTo>
                    <a:lnTo>
                      <a:pt x="682" y="0"/>
                    </a:lnTo>
                    <a:lnTo>
                      <a:pt x="652" y="24"/>
                    </a:lnTo>
                    <a:lnTo>
                      <a:pt x="616" y="38"/>
                    </a:lnTo>
                    <a:lnTo>
                      <a:pt x="589" y="45"/>
                    </a:lnTo>
                    <a:lnTo>
                      <a:pt x="559" y="47"/>
                    </a:lnTo>
                    <a:lnTo>
                      <a:pt x="124" y="47"/>
                    </a:lnTo>
                    <a:lnTo>
                      <a:pt x="122" y="49"/>
                    </a:lnTo>
                    <a:lnTo>
                      <a:pt x="124" y="49"/>
                    </a:lnTo>
                    <a:lnTo>
                      <a:pt x="51" y="123"/>
                    </a:lnTo>
                    <a:lnTo>
                      <a:pt x="27" y="150"/>
                    </a:lnTo>
                    <a:lnTo>
                      <a:pt x="0" y="216"/>
                    </a:lnTo>
                    <a:lnTo>
                      <a:pt x="0" y="285"/>
                    </a:lnTo>
                    <a:lnTo>
                      <a:pt x="27" y="351"/>
                    </a:lnTo>
                    <a:lnTo>
                      <a:pt x="51" y="378"/>
                    </a:lnTo>
                    <a:lnTo>
                      <a:pt x="53" y="380"/>
                    </a:lnTo>
                    <a:lnTo>
                      <a:pt x="55" y="380"/>
                    </a:lnTo>
                    <a:lnTo>
                      <a:pt x="80" y="403"/>
                    </a:lnTo>
                    <a:lnTo>
                      <a:pt x="143" y="427"/>
                    </a:lnTo>
                    <a:lnTo>
                      <a:pt x="177" y="429"/>
                    </a:lnTo>
                    <a:close/>
                  </a:path>
                </a:pathLst>
              </a:custGeom>
              <a:solidFill>
                <a:srgbClr val="00BCEB"/>
              </a:solidFill>
              <a:ln>
                <a:solidFill>
                  <a:srgbClr val="00BCEB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9" name="Freeform 132">
                <a:extLst>
                  <a:ext uri="{FF2B5EF4-FFF2-40B4-BE49-F238E27FC236}">
                    <a16:creationId xmlns:a16="http://schemas.microsoft.com/office/drawing/2014/main" id="{7522319F-FA5B-443A-AD0C-C84B095B82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6457" y="3087322"/>
                <a:ext cx="228836" cy="83721"/>
              </a:xfrm>
              <a:custGeom>
                <a:avLst/>
                <a:gdLst>
                  <a:gd name="T0" fmla="*/ 0 w 492"/>
                  <a:gd name="T1" fmla="*/ 180 h 180"/>
                  <a:gd name="T2" fmla="*/ 435 w 492"/>
                  <a:gd name="T3" fmla="*/ 180 h 180"/>
                  <a:gd name="T4" fmla="*/ 465 w 492"/>
                  <a:gd name="T5" fmla="*/ 178 h 180"/>
                  <a:gd name="T6" fmla="*/ 492 w 492"/>
                  <a:gd name="T7" fmla="*/ 171 h 180"/>
                  <a:gd name="T8" fmla="*/ 465 w 492"/>
                  <a:gd name="T9" fmla="*/ 178 h 180"/>
                  <a:gd name="T10" fmla="*/ 435 w 492"/>
                  <a:gd name="T11" fmla="*/ 180 h 180"/>
                  <a:gd name="T12" fmla="*/ 402 w 492"/>
                  <a:gd name="T13" fmla="*/ 178 h 180"/>
                  <a:gd name="T14" fmla="*/ 336 w 492"/>
                  <a:gd name="T15" fmla="*/ 152 h 180"/>
                  <a:gd name="T16" fmla="*/ 309 w 492"/>
                  <a:gd name="T17" fmla="*/ 127 h 180"/>
                  <a:gd name="T18" fmla="*/ 180 w 492"/>
                  <a:gd name="T19" fmla="*/ 0 h 180"/>
                  <a:gd name="T20" fmla="*/ 0 w 492"/>
                  <a:gd name="T21" fmla="*/ 180 h 180"/>
                  <a:gd name="T22" fmla="*/ 0 w 492"/>
                  <a:gd name="T2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92" h="180">
                    <a:moveTo>
                      <a:pt x="0" y="180"/>
                    </a:moveTo>
                    <a:lnTo>
                      <a:pt x="435" y="180"/>
                    </a:lnTo>
                    <a:lnTo>
                      <a:pt x="465" y="178"/>
                    </a:lnTo>
                    <a:lnTo>
                      <a:pt x="492" y="171"/>
                    </a:lnTo>
                    <a:lnTo>
                      <a:pt x="465" y="178"/>
                    </a:lnTo>
                    <a:lnTo>
                      <a:pt x="435" y="180"/>
                    </a:lnTo>
                    <a:lnTo>
                      <a:pt x="402" y="178"/>
                    </a:lnTo>
                    <a:lnTo>
                      <a:pt x="336" y="152"/>
                    </a:lnTo>
                    <a:lnTo>
                      <a:pt x="309" y="127"/>
                    </a:lnTo>
                    <a:lnTo>
                      <a:pt x="180" y="0"/>
                    </a:lnTo>
                    <a:lnTo>
                      <a:pt x="0" y="18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rgbClr val="4288CF"/>
              </a:solidFill>
              <a:ln>
                <a:solidFill>
                  <a:srgbClr val="4288CF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0" name="Freeform 133">
                <a:extLst>
                  <a:ext uri="{FF2B5EF4-FFF2-40B4-BE49-F238E27FC236}">
                    <a16:creationId xmlns:a16="http://schemas.microsoft.com/office/drawing/2014/main" id="{592B6A9B-C431-47CD-8843-517C2319C7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8783" y="2825463"/>
                <a:ext cx="317208" cy="199999"/>
              </a:xfrm>
              <a:custGeom>
                <a:avLst/>
                <a:gdLst>
                  <a:gd name="T0" fmla="*/ 682 w 682"/>
                  <a:gd name="T1" fmla="*/ 430 h 430"/>
                  <a:gd name="T2" fmla="*/ 304 w 682"/>
                  <a:gd name="T3" fmla="*/ 53 h 430"/>
                  <a:gd name="T4" fmla="*/ 295 w 682"/>
                  <a:gd name="T5" fmla="*/ 42 h 430"/>
                  <a:gd name="T6" fmla="*/ 285 w 682"/>
                  <a:gd name="T7" fmla="*/ 34 h 430"/>
                  <a:gd name="T8" fmla="*/ 260 w 682"/>
                  <a:gd name="T9" fmla="*/ 19 h 430"/>
                  <a:gd name="T10" fmla="*/ 207 w 682"/>
                  <a:gd name="T11" fmla="*/ 2 h 430"/>
                  <a:gd name="T12" fmla="*/ 177 w 682"/>
                  <a:gd name="T13" fmla="*/ 0 h 430"/>
                  <a:gd name="T14" fmla="*/ 143 w 682"/>
                  <a:gd name="T15" fmla="*/ 2 h 430"/>
                  <a:gd name="T16" fmla="*/ 78 w 682"/>
                  <a:gd name="T17" fmla="*/ 30 h 430"/>
                  <a:gd name="T18" fmla="*/ 51 w 682"/>
                  <a:gd name="T19" fmla="*/ 53 h 430"/>
                  <a:gd name="T20" fmla="*/ 27 w 682"/>
                  <a:gd name="T21" fmla="*/ 80 h 430"/>
                  <a:gd name="T22" fmla="*/ 0 w 682"/>
                  <a:gd name="T23" fmla="*/ 146 h 430"/>
                  <a:gd name="T24" fmla="*/ 0 w 682"/>
                  <a:gd name="T25" fmla="*/ 215 h 430"/>
                  <a:gd name="T26" fmla="*/ 27 w 682"/>
                  <a:gd name="T27" fmla="*/ 281 h 430"/>
                  <a:gd name="T28" fmla="*/ 51 w 682"/>
                  <a:gd name="T29" fmla="*/ 308 h 430"/>
                  <a:gd name="T30" fmla="*/ 124 w 682"/>
                  <a:gd name="T31" fmla="*/ 382 h 430"/>
                  <a:gd name="T32" fmla="*/ 559 w 682"/>
                  <a:gd name="T33" fmla="*/ 382 h 430"/>
                  <a:gd name="T34" fmla="*/ 559 w 682"/>
                  <a:gd name="T35" fmla="*/ 382 h 430"/>
                  <a:gd name="T36" fmla="*/ 559 w 682"/>
                  <a:gd name="T37" fmla="*/ 382 h 430"/>
                  <a:gd name="T38" fmla="*/ 593 w 682"/>
                  <a:gd name="T39" fmla="*/ 384 h 430"/>
                  <a:gd name="T40" fmla="*/ 654 w 682"/>
                  <a:gd name="T41" fmla="*/ 407 h 430"/>
                  <a:gd name="T42" fmla="*/ 682 w 682"/>
                  <a:gd name="T43" fmla="*/ 43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2" h="430">
                    <a:moveTo>
                      <a:pt x="682" y="430"/>
                    </a:moveTo>
                    <a:lnTo>
                      <a:pt x="304" y="53"/>
                    </a:lnTo>
                    <a:lnTo>
                      <a:pt x="295" y="42"/>
                    </a:lnTo>
                    <a:lnTo>
                      <a:pt x="285" y="34"/>
                    </a:lnTo>
                    <a:lnTo>
                      <a:pt x="260" y="19"/>
                    </a:lnTo>
                    <a:lnTo>
                      <a:pt x="207" y="2"/>
                    </a:lnTo>
                    <a:lnTo>
                      <a:pt x="177" y="0"/>
                    </a:lnTo>
                    <a:lnTo>
                      <a:pt x="143" y="2"/>
                    </a:lnTo>
                    <a:lnTo>
                      <a:pt x="78" y="30"/>
                    </a:lnTo>
                    <a:lnTo>
                      <a:pt x="51" y="53"/>
                    </a:lnTo>
                    <a:lnTo>
                      <a:pt x="27" y="80"/>
                    </a:lnTo>
                    <a:lnTo>
                      <a:pt x="0" y="146"/>
                    </a:lnTo>
                    <a:lnTo>
                      <a:pt x="0" y="215"/>
                    </a:lnTo>
                    <a:lnTo>
                      <a:pt x="27" y="281"/>
                    </a:lnTo>
                    <a:lnTo>
                      <a:pt x="51" y="308"/>
                    </a:lnTo>
                    <a:lnTo>
                      <a:pt x="124" y="382"/>
                    </a:lnTo>
                    <a:lnTo>
                      <a:pt x="559" y="382"/>
                    </a:lnTo>
                    <a:lnTo>
                      <a:pt x="559" y="382"/>
                    </a:lnTo>
                    <a:lnTo>
                      <a:pt x="559" y="382"/>
                    </a:lnTo>
                    <a:lnTo>
                      <a:pt x="593" y="384"/>
                    </a:lnTo>
                    <a:lnTo>
                      <a:pt x="654" y="407"/>
                    </a:lnTo>
                    <a:lnTo>
                      <a:pt x="682" y="430"/>
                    </a:lnTo>
                    <a:close/>
                  </a:path>
                </a:pathLst>
              </a:custGeom>
              <a:solidFill>
                <a:srgbClr val="00BCEB"/>
              </a:solidFill>
              <a:ln>
                <a:solidFill>
                  <a:srgbClr val="00BCEB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1" name="Freeform 134">
                <a:extLst>
                  <a:ext uri="{FF2B5EF4-FFF2-40B4-BE49-F238E27FC236}">
                    <a16:creationId xmlns:a16="http://schemas.microsoft.com/office/drawing/2014/main" id="{5F8571A3-2B06-4213-973B-3E85FEA165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6457" y="3003137"/>
                <a:ext cx="202325" cy="84186"/>
              </a:xfrm>
              <a:custGeom>
                <a:avLst/>
                <a:gdLst>
                  <a:gd name="T0" fmla="*/ 180 w 435"/>
                  <a:gd name="T1" fmla="*/ 181 h 181"/>
                  <a:gd name="T2" fmla="*/ 309 w 435"/>
                  <a:gd name="T3" fmla="*/ 53 h 181"/>
                  <a:gd name="T4" fmla="*/ 336 w 435"/>
                  <a:gd name="T5" fmla="*/ 29 h 181"/>
                  <a:gd name="T6" fmla="*/ 402 w 435"/>
                  <a:gd name="T7" fmla="*/ 2 h 181"/>
                  <a:gd name="T8" fmla="*/ 435 w 435"/>
                  <a:gd name="T9" fmla="*/ 0 h 181"/>
                  <a:gd name="T10" fmla="*/ 435 w 435"/>
                  <a:gd name="T11" fmla="*/ 0 h 181"/>
                  <a:gd name="T12" fmla="*/ 0 w 435"/>
                  <a:gd name="T13" fmla="*/ 0 h 181"/>
                  <a:gd name="T14" fmla="*/ 0 w 435"/>
                  <a:gd name="T15" fmla="*/ 0 h 181"/>
                  <a:gd name="T16" fmla="*/ 0 w 435"/>
                  <a:gd name="T17" fmla="*/ 0 h 181"/>
                  <a:gd name="T18" fmla="*/ 180 w 435"/>
                  <a:gd name="T19" fmla="*/ 181 h 181"/>
                  <a:gd name="T20" fmla="*/ 180 w 435"/>
                  <a:gd name="T21" fmla="*/ 18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5" h="181">
                    <a:moveTo>
                      <a:pt x="180" y="181"/>
                    </a:moveTo>
                    <a:lnTo>
                      <a:pt x="309" y="53"/>
                    </a:lnTo>
                    <a:lnTo>
                      <a:pt x="336" y="29"/>
                    </a:lnTo>
                    <a:lnTo>
                      <a:pt x="402" y="2"/>
                    </a:lnTo>
                    <a:lnTo>
                      <a:pt x="435" y="0"/>
                    </a:lnTo>
                    <a:lnTo>
                      <a:pt x="435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80" y="181"/>
                    </a:lnTo>
                    <a:lnTo>
                      <a:pt x="180" y="181"/>
                    </a:lnTo>
                    <a:close/>
                  </a:path>
                </a:pathLst>
              </a:custGeom>
              <a:solidFill>
                <a:srgbClr val="4288CF"/>
              </a:solidFill>
              <a:ln>
                <a:solidFill>
                  <a:srgbClr val="4288CF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2" name="Freeform 135">
                <a:extLst>
                  <a:ext uri="{FF2B5EF4-FFF2-40B4-BE49-F238E27FC236}">
                    <a16:creationId xmlns:a16="http://schemas.microsoft.com/office/drawing/2014/main" id="{252A499E-7C82-452B-BCF5-3C7CC0829A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6457" y="300313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23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3" name="Freeform 136">
                <a:extLst>
                  <a:ext uri="{FF2B5EF4-FFF2-40B4-BE49-F238E27FC236}">
                    <a16:creationId xmlns:a16="http://schemas.microsoft.com/office/drawing/2014/main" id="{5723D279-7587-4C01-BE29-FEC1ADEE7B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0178" y="3003137"/>
                <a:ext cx="203255" cy="167906"/>
              </a:xfrm>
              <a:custGeom>
                <a:avLst/>
                <a:gdLst>
                  <a:gd name="T0" fmla="*/ 129 w 437"/>
                  <a:gd name="T1" fmla="*/ 308 h 361"/>
                  <a:gd name="T2" fmla="*/ 156 w 437"/>
                  <a:gd name="T3" fmla="*/ 333 h 361"/>
                  <a:gd name="T4" fmla="*/ 222 w 437"/>
                  <a:gd name="T5" fmla="*/ 359 h 361"/>
                  <a:gd name="T6" fmla="*/ 255 w 437"/>
                  <a:gd name="T7" fmla="*/ 361 h 361"/>
                  <a:gd name="T8" fmla="*/ 285 w 437"/>
                  <a:gd name="T9" fmla="*/ 359 h 361"/>
                  <a:gd name="T10" fmla="*/ 312 w 437"/>
                  <a:gd name="T11" fmla="*/ 352 h 361"/>
                  <a:gd name="T12" fmla="*/ 321 w 437"/>
                  <a:gd name="T13" fmla="*/ 350 h 361"/>
                  <a:gd name="T14" fmla="*/ 327 w 437"/>
                  <a:gd name="T15" fmla="*/ 346 h 361"/>
                  <a:gd name="T16" fmla="*/ 331 w 437"/>
                  <a:gd name="T17" fmla="*/ 346 h 361"/>
                  <a:gd name="T18" fmla="*/ 334 w 437"/>
                  <a:gd name="T19" fmla="*/ 344 h 361"/>
                  <a:gd name="T20" fmla="*/ 336 w 437"/>
                  <a:gd name="T21" fmla="*/ 342 h 361"/>
                  <a:gd name="T22" fmla="*/ 338 w 437"/>
                  <a:gd name="T23" fmla="*/ 342 h 361"/>
                  <a:gd name="T24" fmla="*/ 359 w 437"/>
                  <a:gd name="T25" fmla="*/ 329 h 361"/>
                  <a:gd name="T26" fmla="*/ 378 w 437"/>
                  <a:gd name="T27" fmla="*/ 314 h 361"/>
                  <a:gd name="T28" fmla="*/ 384 w 437"/>
                  <a:gd name="T29" fmla="*/ 308 h 361"/>
                  <a:gd name="T30" fmla="*/ 401 w 437"/>
                  <a:gd name="T31" fmla="*/ 289 h 361"/>
                  <a:gd name="T32" fmla="*/ 424 w 437"/>
                  <a:gd name="T33" fmla="*/ 249 h 361"/>
                  <a:gd name="T34" fmla="*/ 431 w 437"/>
                  <a:gd name="T35" fmla="*/ 228 h 361"/>
                  <a:gd name="T36" fmla="*/ 433 w 437"/>
                  <a:gd name="T37" fmla="*/ 221 h 361"/>
                  <a:gd name="T38" fmla="*/ 433 w 437"/>
                  <a:gd name="T39" fmla="*/ 215 h 361"/>
                  <a:gd name="T40" fmla="*/ 437 w 437"/>
                  <a:gd name="T41" fmla="*/ 198 h 361"/>
                  <a:gd name="T42" fmla="*/ 437 w 437"/>
                  <a:gd name="T43" fmla="*/ 181 h 361"/>
                  <a:gd name="T44" fmla="*/ 437 w 437"/>
                  <a:gd name="T45" fmla="*/ 175 h 361"/>
                  <a:gd name="T46" fmla="*/ 437 w 437"/>
                  <a:gd name="T47" fmla="*/ 171 h 361"/>
                  <a:gd name="T48" fmla="*/ 437 w 437"/>
                  <a:gd name="T49" fmla="*/ 171 h 361"/>
                  <a:gd name="T50" fmla="*/ 437 w 437"/>
                  <a:gd name="T51" fmla="*/ 171 h 361"/>
                  <a:gd name="T52" fmla="*/ 437 w 437"/>
                  <a:gd name="T53" fmla="*/ 171 h 361"/>
                  <a:gd name="T54" fmla="*/ 437 w 437"/>
                  <a:gd name="T55" fmla="*/ 171 h 361"/>
                  <a:gd name="T56" fmla="*/ 437 w 437"/>
                  <a:gd name="T57" fmla="*/ 169 h 361"/>
                  <a:gd name="T58" fmla="*/ 437 w 437"/>
                  <a:gd name="T59" fmla="*/ 169 h 361"/>
                  <a:gd name="T60" fmla="*/ 437 w 437"/>
                  <a:gd name="T61" fmla="*/ 169 h 361"/>
                  <a:gd name="T62" fmla="*/ 435 w 437"/>
                  <a:gd name="T63" fmla="*/ 160 h 361"/>
                  <a:gd name="T64" fmla="*/ 435 w 437"/>
                  <a:gd name="T65" fmla="*/ 152 h 361"/>
                  <a:gd name="T66" fmla="*/ 435 w 437"/>
                  <a:gd name="T67" fmla="*/ 152 h 361"/>
                  <a:gd name="T68" fmla="*/ 433 w 437"/>
                  <a:gd name="T69" fmla="*/ 150 h 361"/>
                  <a:gd name="T70" fmla="*/ 433 w 437"/>
                  <a:gd name="T71" fmla="*/ 141 h 361"/>
                  <a:gd name="T72" fmla="*/ 431 w 437"/>
                  <a:gd name="T73" fmla="*/ 135 h 361"/>
                  <a:gd name="T74" fmla="*/ 431 w 437"/>
                  <a:gd name="T75" fmla="*/ 135 h 361"/>
                  <a:gd name="T76" fmla="*/ 431 w 437"/>
                  <a:gd name="T77" fmla="*/ 135 h 361"/>
                  <a:gd name="T78" fmla="*/ 424 w 437"/>
                  <a:gd name="T79" fmla="*/ 112 h 361"/>
                  <a:gd name="T80" fmla="*/ 401 w 437"/>
                  <a:gd name="T81" fmla="*/ 72 h 361"/>
                  <a:gd name="T82" fmla="*/ 384 w 437"/>
                  <a:gd name="T83" fmla="*/ 53 h 361"/>
                  <a:gd name="T84" fmla="*/ 378 w 437"/>
                  <a:gd name="T85" fmla="*/ 48 h 361"/>
                  <a:gd name="T86" fmla="*/ 355 w 437"/>
                  <a:gd name="T87" fmla="*/ 29 h 361"/>
                  <a:gd name="T88" fmla="*/ 304 w 437"/>
                  <a:gd name="T89" fmla="*/ 6 h 361"/>
                  <a:gd name="T90" fmla="*/ 274 w 437"/>
                  <a:gd name="T91" fmla="*/ 2 h 361"/>
                  <a:gd name="T92" fmla="*/ 274 w 437"/>
                  <a:gd name="T93" fmla="*/ 2 h 361"/>
                  <a:gd name="T94" fmla="*/ 274 w 437"/>
                  <a:gd name="T95" fmla="*/ 2 h 361"/>
                  <a:gd name="T96" fmla="*/ 264 w 437"/>
                  <a:gd name="T97" fmla="*/ 0 h 361"/>
                  <a:gd name="T98" fmla="*/ 255 w 437"/>
                  <a:gd name="T99" fmla="*/ 0 h 361"/>
                  <a:gd name="T100" fmla="*/ 255 w 437"/>
                  <a:gd name="T101" fmla="*/ 0 h 361"/>
                  <a:gd name="T102" fmla="*/ 222 w 437"/>
                  <a:gd name="T103" fmla="*/ 2 h 361"/>
                  <a:gd name="T104" fmla="*/ 156 w 437"/>
                  <a:gd name="T105" fmla="*/ 29 h 361"/>
                  <a:gd name="T106" fmla="*/ 129 w 437"/>
                  <a:gd name="T107" fmla="*/ 53 h 361"/>
                  <a:gd name="T108" fmla="*/ 0 w 437"/>
                  <a:gd name="T109" fmla="*/ 181 h 361"/>
                  <a:gd name="T110" fmla="*/ 129 w 437"/>
                  <a:gd name="T111" fmla="*/ 308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37" h="361">
                    <a:moveTo>
                      <a:pt x="129" y="308"/>
                    </a:moveTo>
                    <a:lnTo>
                      <a:pt x="156" y="333"/>
                    </a:lnTo>
                    <a:lnTo>
                      <a:pt x="222" y="359"/>
                    </a:lnTo>
                    <a:lnTo>
                      <a:pt x="255" y="361"/>
                    </a:lnTo>
                    <a:lnTo>
                      <a:pt x="285" y="359"/>
                    </a:lnTo>
                    <a:lnTo>
                      <a:pt x="312" y="352"/>
                    </a:lnTo>
                    <a:lnTo>
                      <a:pt x="321" y="350"/>
                    </a:lnTo>
                    <a:lnTo>
                      <a:pt x="327" y="346"/>
                    </a:lnTo>
                    <a:lnTo>
                      <a:pt x="331" y="346"/>
                    </a:lnTo>
                    <a:lnTo>
                      <a:pt x="334" y="344"/>
                    </a:lnTo>
                    <a:lnTo>
                      <a:pt x="336" y="342"/>
                    </a:lnTo>
                    <a:lnTo>
                      <a:pt x="338" y="342"/>
                    </a:lnTo>
                    <a:lnTo>
                      <a:pt x="359" y="329"/>
                    </a:lnTo>
                    <a:lnTo>
                      <a:pt x="378" y="314"/>
                    </a:lnTo>
                    <a:lnTo>
                      <a:pt x="384" y="308"/>
                    </a:lnTo>
                    <a:lnTo>
                      <a:pt x="401" y="289"/>
                    </a:lnTo>
                    <a:lnTo>
                      <a:pt x="424" y="249"/>
                    </a:lnTo>
                    <a:lnTo>
                      <a:pt x="431" y="228"/>
                    </a:lnTo>
                    <a:lnTo>
                      <a:pt x="433" y="221"/>
                    </a:lnTo>
                    <a:lnTo>
                      <a:pt x="433" y="215"/>
                    </a:lnTo>
                    <a:lnTo>
                      <a:pt x="437" y="198"/>
                    </a:lnTo>
                    <a:lnTo>
                      <a:pt x="437" y="181"/>
                    </a:lnTo>
                    <a:lnTo>
                      <a:pt x="437" y="175"/>
                    </a:lnTo>
                    <a:lnTo>
                      <a:pt x="437" y="171"/>
                    </a:lnTo>
                    <a:lnTo>
                      <a:pt x="437" y="171"/>
                    </a:lnTo>
                    <a:lnTo>
                      <a:pt x="437" y="171"/>
                    </a:lnTo>
                    <a:lnTo>
                      <a:pt x="437" y="171"/>
                    </a:lnTo>
                    <a:lnTo>
                      <a:pt x="437" y="171"/>
                    </a:lnTo>
                    <a:lnTo>
                      <a:pt x="437" y="169"/>
                    </a:lnTo>
                    <a:lnTo>
                      <a:pt x="437" y="169"/>
                    </a:lnTo>
                    <a:lnTo>
                      <a:pt x="437" y="169"/>
                    </a:lnTo>
                    <a:lnTo>
                      <a:pt x="435" y="160"/>
                    </a:lnTo>
                    <a:lnTo>
                      <a:pt x="435" y="152"/>
                    </a:lnTo>
                    <a:lnTo>
                      <a:pt x="435" y="152"/>
                    </a:lnTo>
                    <a:lnTo>
                      <a:pt x="433" y="150"/>
                    </a:lnTo>
                    <a:lnTo>
                      <a:pt x="433" y="141"/>
                    </a:lnTo>
                    <a:lnTo>
                      <a:pt x="431" y="135"/>
                    </a:lnTo>
                    <a:lnTo>
                      <a:pt x="431" y="135"/>
                    </a:lnTo>
                    <a:lnTo>
                      <a:pt x="431" y="135"/>
                    </a:lnTo>
                    <a:lnTo>
                      <a:pt x="424" y="112"/>
                    </a:lnTo>
                    <a:lnTo>
                      <a:pt x="401" y="72"/>
                    </a:lnTo>
                    <a:lnTo>
                      <a:pt x="384" y="53"/>
                    </a:lnTo>
                    <a:lnTo>
                      <a:pt x="378" y="48"/>
                    </a:lnTo>
                    <a:lnTo>
                      <a:pt x="355" y="29"/>
                    </a:lnTo>
                    <a:lnTo>
                      <a:pt x="304" y="6"/>
                    </a:lnTo>
                    <a:lnTo>
                      <a:pt x="274" y="2"/>
                    </a:lnTo>
                    <a:lnTo>
                      <a:pt x="274" y="2"/>
                    </a:lnTo>
                    <a:lnTo>
                      <a:pt x="274" y="2"/>
                    </a:lnTo>
                    <a:lnTo>
                      <a:pt x="264" y="0"/>
                    </a:lnTo>
                    <a:lnTo>
                      <a:pt x="255" y="0"/>
                    </a:lnTo>
                    <a:lnTo>
                      <a:pt x="255" y="0"/>
                    </a:lnTo>
                    <a:lnTo>
                      <a:pt x="222" y="2"/>
                    </a:lnTo>
                    <a:lnTo>
                      <a:pt x="156" y="29"/>
                    </a:lnTo>
                    <a:lnTo>
                      <a:pt x="129" y="53"/>
                    </a:lnTo>
                    <a:lnTo>
                      <a:pt x="0" y="181"/>
                    </a:lnTo>
                    <a:lnTo>
                      <a:pt x="129" y="308"/>
                    </a:lnTo>
                    <a:close/>
                  </a:path>
                </a:pathLst>
              </a:custGeom>
              <a:solidFill>
                <a:srgbClr val="3961B6"/>
              </a:solidFill>
              <a:ln>
                <a:solidFill>
                  <a:srgbClr val="3961B6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03A01FBE-0CDF-424E-8C78-A5F4D56F96C5}"/>
              </a:ext>
            </a:extLst>
          </p:cNvPr>
          <p:cNvGrpSpPr/>
          <p:nvPr/>
        </p:nvGrpSpPr>
        <p:grpSpPr>
          <a:xfrm rot="2464229">
            <a:off x="4825630" y="2594290"/>
            <a:ext cx="617828" cy="124674"/>
            <a:chOff x="1793913" y="1956295"/>
            <a:chExt cx="2593011" cy="523253"/>
          </a:xfrm>
        </p:grpSpPr>
        <p:sp>
          <p:nvSpPr>
            <p:cNvPr id="125" name="Freeform 196">
              <a:extLst>
                <a:ext uri="{FF2B5EF4-FFF2-40B4-BE49-F238E27FC236}">
                  <a16:creationId xmlns:a16="http://schemas.microsoft.com/office/drawing/2014/main" id="{8F34F2E7-D8A4-45C1-841F-81EC1EA55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913" y="2133374"/>
              <a:ext cx="2390686" cy="167906"/>
            </a:xfrm>
            <a:custGeom>
              <a:avLst/>
              <a:gdLst>
                <a:gd name="T0" fmla="*/ 180 w 5140"/>
                <a:gd name="T1" fmla="*/ 361 h 361"/>
                <a:gd name="T2" fmla="*/ 4958 w 5140"/>
                <a:gd name="T3" fmla="*/ 361 h 361"/>
                <a:gd name="T4" fmla="*/ 5140 w 5140"/>
                <a:gd name="T5" fmla="*/ 180 h 361"/>
                <a:gd name="T6" fmla="*/ 4960 w 5140"/>
                <a:gd name="T7" fmla="*/ 0 h 361"/>
                <a:gd name="T8" fmla="*/ 182 w 5140"/>
                <a:gd name="T9" fmla="*/ 0 h 361"/>
                <a:gd name="T10" fmla="*/ 144 w 5140"/>
                <a:gd name="T11" fmla="*/ 3 h 361"/>
                <a:gd name="T12" fmla="*/ 80 w 5140"/>
                <a:gd name="T13" fmla="*/ 30 h 361"/>
                <a:gd name="T14" fmla="*/ 30 w 5140"/>
                <a:gd name="T15" fmla="*/ 79 h 361"/>
                <a:gd name="T16" fmla="*/ 2 w 5140"/>
                <a:gd name="T17" fmla="*/ 144 h 361"/>
                <a:gd name="T18" fmla="*/ 0 w 5140"/>
                <a:gd name="T19" fmla="*/ 182 h 361"/>
                <a:gd name="T20" fmla="*/ 2 w 5140"/>
                <a:gd name="T21" fmla="*/ 203 h 361"/>
                <a:gd name="T22" fmla="*/ 11 w 5140"/>
                <a:gd name="T23" fmla="*/ 245 h 361"/>
                <a:gd name="T24" fmla="*/ 42 w 5140"/>
                <a:gd name="T25" fmla="*/ 300 h 361"/>
                <a:gd name="T26" fmla="*/ 74 w 5140"/>
                <a:gd name="T27" fmla="*/ 328 h 361"/>
                <a:gd name="T28" fmla="*/ 97 w 5140"/>
                <a:gd name="T29" fmla="*/ 342 h 361"/>
                <a:gd name="T30" fmla="*/ 150 w 5140"/>
                <a:gd name="T31" fmla="*/ 359 h 361"/>
                <a:gd name="T32" fmla="*/ 180 w 5140"/>
                <a:gd name="T33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40" h="361">
                  <a:moveTo>
                    <a:pt x="180" y="361"/>
                  </a:moveTo>
                  <a:lnTo>
                    <a:pt x="4958" y="361"/>
                  </a:lnTo>
                  <a:lnTo>
                    <a:pt x="5140" y="180"/>
                  </a:lnTo>
                  <a:lnTo>
                    <a:pt x="4960" y="0"/>
                  </a:lnTo>
                  <a:lnTo>
                    <a:pt x="182" y="0"/>
                  </a:lnTo>
                  <a:lnTo>
                    <a:pt x="144" y="3"/>
                  </a:lnTo>
                  <a:lnTo>
                    <a:pt x="80" y="30"/>
                  </a:lnTo>
                  <a:lnTo>
                    <a:pt x="30" y="79"/>
                  </a:lnTo>
                  <a:lnTo>
                    <a:pt x="2" y="144"/>
                  </a:lnTo>
                  <a:lnTo>
                    <a:pt x="0" y="182"/>
                  </a:lnTo>
                  <a:lnTo>
                    <a:pt x="2" y="203"/>
                  </a:lnTo>
                  <a:lnTo>
                    <a:pt x="11" y="245"/>
                  </a:lnTo>
                  <a:lnTo>
                    <a:pt x="42" y="300"/>
                  </a:lnTo>
                  <a:lnTo>
                    <a:pt x="74" y="328"/>
                  </a:lnTo>
                  <a:lnTo>
                    <a:pt x="97" y="342"/>
                  </a:lnTo>
                  <a:lnTo>
                    <a:pt x="150" y="359"/>
                  </a:lnTo>
                  <a:lnTo>
                    <a:pt x="180" y="361"/>
                  </a:lnTo>
                  <a:close/>
                </a:path>
              </a:pathLst>
            </a:custGeom>
            <a:solidFill>
              <a:srgbClr val="00BCEB"/>
            </a:solidFill>
            <a:ln>
              <a:solidFill>
                <a:srgbClr val="00BCEB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</a:endParaRPr>
            </a:p>
          </p:txBody>
        </p:sp>
        <p:sp>
          <p:nvSpPr>
            <p:cNvPr id="126" name="Freeform 201">
              <a:extLst>
                <a:ext uri="{FF2B5EF4-FFF2-40B4-BE49-F238E27FC236}">
                  <a16:creationId xmlns:a16="http://schemas.microsoft.com/office/drawing/2014/main" id="{C698539E-A9AE-474A-B422-72E47004F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9948" y="2133374"/>
              <a:ext cx="930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0 w 2"/>
                <a:gd name="T4" fmla="*/ 2 w 2"/>
                <a:gd name="T5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1923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</a:endParaRP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0872029D-43B5-4BCA-9096-3DD9B0E443A6}"/>
                </a:ext>
              </a:extLst>
            </p:cNvPr>
            <p:cNvGrpSpPr/>
            <p:nvPr/>
          </p:nvGrpSpPr>
          <p:grpSpPr>
            <a:xfrm>
              <a:off x="4042274" y="1956295"/>
              <a:ext cx="344650" cy="523253"/>
              <a:chOff x="4448783" y="2825463"/>
              <a:chExt cx="344650" cy="523253"/>
            </a:xfrm>
          </p:grpSpPr>
          <p:sp>
            <p:nvSpPr>
              <p:cNvPr id="128" name="Freeform 131">
                <a:extLst>
                  <a:ext uri="{FF2B5EF4-FFF2-40B4-BE49-F238E27FC236}">
                    <a16:creationId xmlns:a16="http://schemas.microsoft.com/office/drawing/2014/main" id="{F08D8B1A-F8E0-45A7-AFD6-7835FAA4B0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8783" y="3149182"/>
                <a:ext cx="317208" cy="199534"/>
              </a:xfrm>
              <a:custGeom>
                <a:avLst/>
                <a:gdLst>
                  <a:gd name="T0" fmla="*/ 177 w 682"/>
                  <a:gd name="T1" fmla="*/ 429 h 429"/>
                  <a:gd name="T2" fmla="*/ 211 w 682"/>
                  <a:gd name="T3" fmla="*/ 427 h 429"/>
                  <a:gd name="T4" fmla="*/ 276 w 682"/>
                  <a:gd name="T5" fmla="*/ 401 h 429"/>
                  <a:gd name="T6" fmla="*/ 304 w 682"/>
                  <a:gd name="T7" fmla="*/ 376 h 429"/>
                  <a:gd name="T8" fmla="*/ 682 w 682"/>
                  <a:gd name="T9" fmla="*/ 0 h 429"/>
                  <a:gd name="T10" fmla="*/ 652 w 682"/>
                  <a:gd name="T11" fmla="*/ 24 h 429"/>
                  <a:gd name="T12" fmla="*/ 616 w 682"/>
                  <a:gd name="T13" fmla="*/ 38 h 429"/>
                  <a:gd name="T14" fmla="*/ 589 w 682"/>
                  <a:gd name="T15" fmla="*/ 45 h 429"/>
                  <a:gd name="T16" fmla="*/ 559 w 682"/>
                  <a:gd name="T17" fmla="*/ 47 h 429"/>
                  <a:gd name="T18" fmla="*/ 124 w 682"/>
                  <a:gd name="T19" fmla="*/ 47 h 429"/>
                  <a:gd name="T20" fmla="*/ 122 w 682"/>
                  <a:gd name="T21" fmla="*/ 49 h 429"/>
                  <a:gd name="T22" fmla="*/ 124 w 682"/>
                  <a:gd name="T23" fmla="*/ 49 h 429"/>
                  <a:gd name="T24" fmla="*/ 51 w 682"/>
                  <a:gd name="T25" fmla="*/ 123 h 429"/>
                  <a:gd name="T26" fmla="*/ 27 w 682"/>
                  <a:gd name="T27" fmla="*/ 150 h 429"/>
                  <a:gd name="T28" fmla="*/ 0 w 682"/>
                  <a:gd name="T29" fmla="*/ 216 h 429"/>
                  <a:gd name="T30" fmla="*/ 0 w 682"/>
                  <a:gd name="T31" fmla="*/ 285 h 429"/>
                  <a:gd name="T32" fmla="*/ 27 w 682"/>
                  <a:gd name="T33" fmla="*/ 351 h 429"/>
                  <a:gd name="T34" fmla="*/ 51 w 682"/>
                  <a:gd name="T35" fmla="*/ 378 h 429"/>
                  <a:gd name="T36" fmla="*/ 53 w 682"/>
                  <a:gd name="T37" fmla="*/ 380 h 429"/>
                  <a:gd name="T38" fmla="*/ 55 w 682"/>
                  <a:gd name="T39" fmla="*/ 380 h 429"/>
                  <a:gd name="T40" fmla="*/ 80 w 682"/>
                  <a:gd name="T41" fmla="*/ 403 h 429"/>
                  <a:gd name="T42" fmla="*/ 143 w 682"/>
                  <a:gd name="T43" fmla="*/ 427 h 429"/>
                  <a:gd name="T44" fmla="*/ 177 w 682"/>
                  <a:gd name="T45" fmla="*/ 429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82" h="429">
                    <a:moveTo>
                      <a:pt x="177" y="429"/>
                    </a:moveTo>
                    <a:lnTo>
                      <a:pt x="211" y="427"/>
                    </a:lnTo>
                    <a:lnTo>
                      <a:pt x="276" y="401"/>
                    </a:lnTo>
                    <a:lnTo>
                      <a:pt x="304" y="376"/>
                    </a:lnTo>
                    <a:lnTo>
                      <a:pt x="682" y="0"/>
                    </a:lnTo>
                    <a:lnTo>
                      <a:pt x="652" y="24"/>
                    </a:lnTo>
                    <a:lnTo>
                      <a:pt x="616" y="38"/>
                    </a:lnTo>
                    <a:lnTo>
                      <a:pt x="589" y="45"/>
                    </a:lnTo>
                    <a:lnTo>
                      <a:pt x="559" y="47"/>
                    </a:lnTo>
                    <a:lnTo>
                      <a:pt x="124" y="47"/>
                    </a:lnTo>
                    <a:lnTo>
                      <a:pt x="122" y="49"/>
                    </a:lnTo>
                    <a:lnTo>
                      <a:pt x="124" y="49"/>
                    </a:lnTo>
                    <a:lnTo>
                      <a:pt x="51" y="123"/>
                    </a:lnTo>
                    <a:lnTo>
                      <a:pt x="27" y="150"/>
                    </a:lnTo>
                    <a:lnTo>
                      <a:pt x="0" y="216"/>
                    </a:lnTo>
                    <a:lnTo>
                      <a:pt x="0" y="285"/>
                    </a:lnTo>
                    <a:lnTo>
                      <a:pt x="27" y="351"/>
                    </a:lnTo>
                    <a:lnTo>
                      <a:pt x="51" y="378"/>
                    </a:lnTo>
                    <a:lnTo>
                      <a:pt x="53" y="380"/>
                    </a:lnTo>
                    <a:lnTo>
                      <a:pt x="55" y="380"/>
                    </a:lnTo>
                    <a:lnTo>
                      <a:pt x="80" y="403"/>
                    </a:lnTo>
                    <a:lnTo>
                      <a:pt x="143" y="427"/>
                    </a:lnTo>
                    <a:lnTo>
                      <a:pt x="177" y="429"/>
                    </a:lnTo>
                    <a:close/>
                  </a:path>
                </a:pathLst>
              </a:custGeom>
              <a:solidFill>
                <a:srgbClr val="00BCEB"/>
              </a:solidFill>
              <a:ln>
                <a:solidFill>
                  <a:srgbClr val="00BCEB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9" name="Freeform 132">
                <a:extLst>
                  <a:ext uri="{FF2B5EF4-FFF2-40B4-BE49-F238E27FC236}">
                    <a16:creationId xmlns:a16="http://schemas.microsoft.com/office/drawing/2014/main" id="{2C3C13C6-C209-4237-917B-A9D6533BAF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6457" y="3087322"/>
                <a:ext cx="228836" cy="83721"/>
              </a:xfrm>
              <a:custGeom>
                <a:avLst/>
                <a:gdLst>
                  <a:gd name="T0" fmla="*/ 0 w 492"/>
                  <a:gd name="T1" fmla="*/ 180 h 180"/>
                  <a:gd name="T2" fmla="*/ 435 w 492"/>
                  <a:gd name="T3" fmla="*/ 180 h 180"/>
                  <a:gd name="T4" fmla="*/ 465 w 492"/>
                  <a:gd name="T5" fmla="*/ 178 h 180"/>
                  <a:gd name="T6" fmla="*/ 492 w 492"/>
                  <a:gd name="T7" fmla="*/ 171 h 180"/>
                  <a:gd name="T8" fmla="*/ 465 w 492"/>
                  <a:gd name="T9" fmla="*/ 178 h 180"/>
                  <a:gd name="T10" fmla="*/ 435 w 492"/>
                  <a:gd name="T11" fmla="*/ 180 h 180"/>
                  <a:gd name="T12" fmla="*/ 402 w 492"/>
                  <a:gd name="T13" fmla="*/ 178 h 180"/>
                  <a:gd name="T14" fmla="*/ 336 w 492"/>
                  <a:gd name="T15" fmla="*/ 152 h 180"/>
                  <a:gd name="T16" fmla="*/ 309 w 492"/>
                  <a:gd name="T17" fmla="*/ 127 h 180"/>
                  <a:gd name="T18" fmla="*/ 180 w 492"/>
                  <a:gd name="T19" fmla="*/ 0 h 180"/>
                  <a:gd name="T20" fmla="*/ 0 w 492"/>
                  <a:gd name="T21" fmla="*/ 180 h 180"/>
                  <a:gd name="T22" fmla="*/ 0 w 492"/>
                  <a:gd name="T2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92" h="180">
                    <a:moveTo>
                      <a:pt x="0" y="180"/>
                    </a:moveTo>
                    <a:lnTo>
                      <a:pt x="435" y="180"/>
                    </a:lnTo>
                    <a:lnTo>
                      <a:pt x="465" y="178"/>
                    </a:lnTo>
                    <a:lnTo>
                      <a:pt x="492" y="171"/>
                    </a:lnTo>
                    <a:lnTo>
                      <a:pt x="465" y="178"/>
                    </a:lnTo>
                    <a:lnTo>
                      <a:pt x="435" y="180"/>
                    </a:lnTo>
                    <a:lnTo>
                      <a:pt x="402" y="178"/>
                    </a:lnTo>
                    <a:lnTo>
                      <a:pt x="336" y="152"/>
                    </a:lnTo>
                    <a:lnTo>
                      <a:pt x="309" y="127"/>
                    </a:lnTo>
                    <a:lnTo>
                      <a:pt x="180" y="0"/>
                    </a:lnTo>
                    <a:lnTo>
                      <a:pt x="0" y="18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rgbClr val="4288CF"/>
              </a:solidFill>
              <a:ln>
                <a:solidFill>
                  <a:srgbClr val="4288CF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0" name="Freeform 133">
                <a:extLst>
                  <a:ext uri="{FF2B5EF4-FFF2-40B4-BE49-F238E27FC236}">
                    <a16:creationId xmlns:a16="http://schemas.microsoft.com/office/drawing/2014/main" id="{6DBBB686-18B9-4E15-AE96-10CE9D8640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8783" y="2825463"/>
                <a:ext cx="317208" cy="199999"/>
              </a:xfrm>
              <a:custGeom>
                <a:avLst/>
                <a:gdLst>
                  <a:gd name="T0" fmla="*/ 682 w 682"/>
                  <a:gd name="T1" fmla="*/ 430 h 430"/>
                  <a:gd name="T2" fmla="*/ 304 w 682"/>
                  <a:gd name="T3" fmla="*/ 53 h 430"/>
                  <a:gd name="T4" fmla="*/ 295 w 682"/>
                  <a:gd name="T5" fmla="*/ 42 h 430"/>
                  <a:gd name="T6" fmla="*/ 285 w 682"/>
                  <a:gd name="T7" fmla="*/ 34 h 430"/>
                  <a:gd name="T8" fmla="*/ 260 w 682"/>
                  <a:gd name="T9" fmla="*/ 19 h 430"/>
                  <a:gd name="T10" fmla="*/ 207 w 682"/>
                  <a:gd name="T11" fmla="*/ 2 h 430"/>
                  <a:gd name="T12" fmla="*/ 177 w 682"/>
                  <a:gd name="T13" fmla="*/ 0 h 430"/>
                  <a:gd name="T14" fmla="*/ 143 w 682"/>
                  <a:gd name="T15" fmla="*/ 2 h 430"/>
                  <a:gd name="T16" fmla="*/ 78 w 682"/>
                  <a:gd name="T17" fmla="*/ 30 h 430"/>
                  <a:gd name="T18" fmla="*/ 51 w 682"/>
                  <a:gd name="T19" fmla="*/ 53 h 430"/>
                  <a:gd name="T20" fmla="*/ 27 w 682"/>
                  <a:gd name="T21" fmla="*/ 80 h 430"/>
                  <a:gd name="T22" fmla="*/ 0 w 682"/>
                  <a:gd name="T23" fmla="*/ 146 h 430"/>
                  <a:gd name="T24" fmla="*/ 0 w 682"/>
                  <a:gd name="T25" fmla="*/ 215 h 430"/>
                  <a:gd name="T26" fmla="*/ 27 w 682"/>
                  <a:gd name="T27" fmla="*/ 281 h 430"/>
                  <a:gd name="T28" fmla="*/ 51 w 682"/>
                  <a:gd name="T29" fmla="*/ 308 h 430"/>
                  <a:gd name="T30" fmla="*/ 124 w 682"/>
                  <a:gd name="T31" fmla="*/ 382 h 430"/>
                  <a:gd name="T32" fmla="*/ 559 w 682"/>
                  <a:gd name="T33" fmla="*/ 382 h 430"/>
                  <a:gd name="T34" fmla="*/ 559 w 682"/>
                  <a:gd name="T35" fmla="*/ 382 h 430"/>
                  <a:gd name="T36" fmla="*/ 559 w 682"/>
                  <a:gd name="T37" fmla="*/ 382 h 430"/>
                  <a:gd name="T38" fmla="*/ 593 w 682"/>
                  <a:gd name="T39" fmla="*/ 384 h 430"/>
                  <a:gd name="T40" fmla="*/ 654 w 682"/>
                  <a:gd name="T41" fmla="*/ 407 h 430"/>
                  <a:gd name="T42" fmla="*/ 682 w 682"/>
                  <a:gd name="T43" fmla="*/ 43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2" h="430">
                    <a:moveTo>
                      <a:pt x="682" y="430"/>
                    </a:moveTo>
                    <a:lnTo>
                      <a:pt x="304" y="53"/>
                    </a:lnTo>
                    <a:lnTo>
                      <a:pt x="295" y="42"/>
                    </a:lnTo>
                    <a:lnTo>
                      <a:pt x="285" y="34"/>
                    </a:lnTo>
                    <a:lnTo>
                      <a:pt x="260" y="19"/>
                    </a:lnTo>
                    <a:lnTo>
                      <a:pt x="207" y="2"/>
                    </a:lnTo>
                    <a:lnTo>
                      <a:pt x="177" y="0"/>
                    </a:lnTo>
                    <a:lnTo>
                      <a:pt x="143" y="2"/>
                    </a:lnTo>
                    <a:lnTo>
                      <a:pt x="78" y="30"/>
                    </a:lnTo>
                    <a:lnTo>
                      <a:pt x="51" y="53"/>
                    </a:lnTo>
                    <a:lnTo>
                      <a:pt x="27" y="80"/>
                    </a:lnTo>
                    <a:lnTo>
                      <a:pt x="0" y="146"/>
                    </a:lnTo>
                    <a:lnTo>
                      <a:pt x="0" y="215"/>
                    </a:lnTo>
                    <a:lnTo>
                      <a:pt x="27" y="281"/>
                    </a:lnTo>
                    <a:lnTo>
                      <a:pt x="51" y="308"/>
                    </a:lnTo>
                    <a:lnTo>
                      <a:pt x="124" y="382"/>
                    </a:lnTo>
                    <a:lnTo>
                      <a:pt x="559" y="382"/>
                    </a:lnTo>
                    <a:lnTo>
                      <a:pt x="559" y="382"/>
                    </a:lnTo>
                    <a:lnTo>
                      <a:pt x="559" y="382"/>
                    </a:lnTo>
                    <a:lnTo>
                      <a:pt x="593" y="384"/>
                    </a:lnTo>
                    <a:lnTo>
                      <a:pt x="654" y="407"/>
                    </a:lnTo>
                    <a:lnTo>
                      <a:pt x="682" y="430"/>
                    </a:lnTo>
                    <a:close/>
                  </a:path>
                </a:pathLst>
              </a:custGeom>
              <a:solidFill>
                <a:srgbClr val="00BCEB"/>
              </a:solidFill>
              <a:ln>
                <a:solidFill>
                  <a:srgbClr val="00BCEB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1" name="Freeform 134">
                <a:extLst>
                  <a:ext uri="{FF2B5EF4-FFF2-40B4-BE49-F238E27FC236}">
                    <a16:creationId xmlns:a16="http://schemas.microsoft.com/office/drawing/2014/main" id="{9C9158F4-48E0-449E-83A3-29098E789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6457" y="3003137"/>
                <a:ext cx="202325" cy="84186"/>
              </a:xfrm>
              <a:custGeom>
                <a:avLst/>
                <a:gdLst>
                  <a:gd name="T0" fmla="*/ 180 w 435"/>
                  <a:gd name="T1" fmla="*/ 181 h 181"/>
                  <a:gd name="T2" fmla="*/ 309 w 435"/>
                  <a:gd name="T3" fmla="*/ 53 h 181"/>
                  <a:gd name="T4" fmla="*/ 336 w 435"/>
                  <a:gd name="T5" fmla="*/ 29 h 181"/>
                  <a:gd name="T6" fmla="*/ 402 w 435"/>
                  <a:gd name="T7" fmla="*/ 2 h 181"/>
                  <a:gd name="T8" fmla="*/ 435 w 435"/>
                  <a:gd name="T9" fmla="*/ 0 h 181"/>
                  <a:gd name="T10" fmla="*/ 435 w 435"/>
                  <a:gd name="T11" fmla="*/ 0 h 181"/>
                  <a:gd name="T12" fmla="*/ 0 w 435"/>
                  <a:gd name="T13" fmla="*/ 0 h 181"/>
                  <a:gd name="T14" fmla="*/ 0 w 435"/>
                  <a:gd name="T15" fmla="*/ 0 h 181"/>
                  <a:gd name="T16" fmla="*/ 0 w 435"/>
                  <a:gd name="T17" fmla="*/ 0 h 181"/>
                  <a:gd name="T18" fmla="*/ 180 w 435"/>
                  <a:gd name="T19" fmla="*/ 181 h 181"/>
                  <a:gd name="T20" fmla="*/ 180 w 435"/>
                  <a:gd name="T21" fmla="*/ 18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5" h="181">
                    <a:moveTo>
                      <a:pt x="180" y="181"/>
                    </a:moveTo>
                    <a:lnTo>
                      <a:pt x="309" y="53"/>
                    </a:lnTo>
                    <a:lnTo>
                      <a:pt x="336" y="29"/>
                    </a:lnTo>
                    <a:lnTo>
                      <a:pt x="402" y="2"/>
                    </a:lnTo>
                    <a:lnTo>
                      <a:pt x="435" y="0"/>
                    </a:lnTo>
                    <a:lnTo>
                      <a:pt x="435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80" y="181"/>
                    </a:lnTo>
                    <a:lnTo>
                      <a:pt x="180" y="181"/>
                    </a:lnTo>
                    <a:close/>
                  </a:path>
                </a:pathLst>
              </a:custGeom>
              <a:solidFill>
                <a:srgbClr val="4288CF"/>
              </a:solidFill>
              <a:ln>
                <a:solidFill>
                  <a:srgbClr val="4288CF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2" name="Freeform 135">
                <a:extLst>
                  <a:ext uri="{FF2B5EF4-FFF2-40B4-BE49-F238E27FC236}">
                    <a16:creationId xmlns:a16="http://schemas.microsoft.com/office/drawing/2014/main" id="{1E185FA5-E137-4273-ACD8-DCB13EA2A1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6457" y="300313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23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3" name="Freeform 136">
                <a:extLst>
                  <a:ext uri="{FF2B5EF4-FFF2-40B4-BE49-F238E27FC236}">
                    <a16:creationId xmlns:a16="http://schemas.microsoft.com/office/drawing/2014/main" id="{61E80257-D884-4C31-8849-0647D91FDA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0178" y="3003137"/>
                <a:ext cx="203255" cy="167906"/>
              </a:xfrm>
              <a:custGeom>
                <a:avLst/>
                <a:gdLst>
                  <a:gd name="T0" fmla="*/ 129 w 437"/>
                  <a:gd name="T1" fmla="*/ 308 h 361"/>
                  <a:gd name="T2" fmla="*/ 156 w 437"/>
                  <a:gd name="T3" fmla="*/ 333 h 361"/>
                  <a:gd name="T4" fmla="*/ 222 w 437"/>
                  <a:gd name="T5" fmla="*/ 359 h 361"/>
                  <a:gd name="T6" fmla="*/ 255 w 437"/>
                  <a:gd name="T7" fmla="*/ 361 h 361"/>
                  <a:gd name="T8" fmla="*/ 285 w 437"/>
                  <a:gd name="T9" fmla="*/ 359 h 361"/>
                  <a:gd name="T10" fmla="*/ 312 w 437"/>
                  <a:gd name="T11" fmla="*/ 352 h 361"/>
                  <a:gd name="T12" fmla="*/ 321 w 437"/>
                  <a:gd name="T13" fmla="*/ 350 h 361"/>
                  <a:gd name="T14" fmla="*/ 327 w 437"/>
                  <a:gd name="T15" fmla="*/ 346 h 361"/>
                  <a:gd name="T16" fmla="*/ 331 w 437"/>
                  <a:gd name="T17" fmla="*/ 346 h 361"/>
                  <a:gd name="T18" fmla="*/ 334 w 437"/>
                  <a:gd name="T19" fmla="*/ 344 h 361"/>
                  <a:gd name="T20" fmla="*/ 336 w 437"/>
                  <a:gd name="T21" fmla="*/ 342 h 361"/>
                  <a:gd name="T22" fmla="*/ 338 w 437"/>
                  <a:gd name="T23" fmla="*/ 342 h 361"/>
                  <a:gd name="T24" fmla="*/ 359 w 437"/>
                  <a:gd name="T25" fmla="*/ 329 h 361"/>
                  <a:gd name="T26" fmla="*/ 378 w 437"/>
                  <a:gd name="T27" fmla="*/ 314 h 361"/>
                  <a:gd name="T28" fmla="*/ 384 w 437"/>
                  <a:gd name="T29" fmla="*/ 308 h 361"/>
                  <a:gd name="T30" fmla="*/ 401 w 437"/>
                  <a:gd name="T31" fmla="*/ 289 h 361"/>
                  <a:gd name="T32" fmla="*/ 424 w 437"/>
                  <a:gd name="T33" fmla="*/ 249 h 361"/>
                  <a:gd name="T34" fmla="*/ 431 w 437"/>
                  <a:gd name="T35" fmla="*/ 228 h 361"/>
                  <a:gd name="T36" fmla="*/ 433 w 437"/>
                  <a:gd name="T37" fmla="*/ 221 h 361"/>
                  <a:gd name="T38" fmla="*/ 433 w 437"/>
                  <a:gd name="T39" fmla="*/ 215 h 361"/>
                  <a:gd name="T40" fmla="*/ 437 w 437"/>
                  <a:gd name="T41" fmla="*/ 198 h 361"/>
                  <a:gd name="T42" fmla="*/ 437 w 437"/>
                  <a:gd name="T43" fmla="*/ 181 h 361"/>
                  <a:gd name="T44" fmla="*/ 437 w 437"/>
                  <a:gd name="T45" fmla="*/ 175 h 361"/>
                  <a:gd name="T46" fmla="*/ 437 w 437"/>
                  <a:gd name="T47" fmla="*/ 171 h 361"/>
                  <a:gd name="T48" fmla="*/ 437 w 437"/>
                  <a:gd name="T49" fmla="*/ 171 h 361"/>
                  <a:gd name="T50" fmla="*/ 437 w 437"/>
                  <a:gd name="T51" fmla="*/ 171 h 361"/>
                  <a:gd name="T52" fmla="*/ 437 w 437"/>
                  <a:gd name="T53" fmla="*/ 171 h 361"/>
                  <a:gd name="T54" fmla="*/ 437 w 437"/>
                  <a:gd name="T55" fmla="*/ 171 h 361"/>
                  <a:gd name="T56" fmla="*/ 437 w 437"/>
                  <a:gd name="T57" fmla="*/ 169 h 361"/>
                  <a:gd name="T58" fmla="*/ 437 w 437"/>
                  <a:gd name="T59" fmla="*/ 169 h 361"/>
                  <a:gd name="T60" fmla="*/ 437 w 437"/>
                  <a:gd name="T61" fmla="*/ 169 h 361"/>
                  <a:gd name="T62" fmla="*/ 435 w 437"/>
                  <a:gd name="T63" fmla="*/ 160 h 361"/>
                  <a:gd name="T64" fmla="*/ 435 w 437"/>
                  <a:gd name="T65" fmla="*/ 152 h 361"/>
                  <a:gd name="T66" fmla="*/ 435 w 437"/>
                  <a:gd name="T67" fmla="*/ 152 h 361"/>
                  <a:gd name="T68" fmla="*/ 433 w 437"/>
                  <a:gd name="T69" fmla="*/ 150 h 361"/>
                  <a:gd name="T70" fmla="*/ 433 w 437"/>
                  <a:gd name="T71" fmla="*/ 141 h 361"/>
                  <a:gd name="T72" fmla="*/ 431 w 437"/>
                  <a:gd name="T73" fmla="*/ 135 h 361"/>
                  <a:gd name="T74" fmla="*/ 431 w 437"/>
                  <a:gd name="T75" fmla="*/ 135 h 361"/>
                  <a:gd name="T76" fmla="*/ 431 w 437"/>
                  <a:gd name="T77" fmla="*/ 135 h 361"/>
                  <a:gd name="T78" fmla="*/ 424 w 437"/>
                  <a:gd name="T79" fmla="*/ 112 h 361"/>
                  <a:gd name="T80" fmla="*/ 401 w 437"/>
                  <a:gd name="T81" fmla="*/ 72 h 361"/>
                  <a:gd name="T82" fmla="*/ 384 w 437"/>
                  <a:gd name="T83" fmla="*/ 53 h 361"/>
                  <a:gd name="T84" fmla="*/ 378 w 437"/>
                  <a:gd name="T85" fmla="*/ 48 h 361"/>
                  <a:gd name="T86" fmla="*/ 355 w 437"/>
                  <a:gd name="T87" fmla="*/ 29 h 361"/>
                  <a:gd name="T88" fmla="*/ 304 w 437"/>
                  <a:gd name="T89" fmla="*/ 6 h 361"/>
                  <a:gd name="T90" fmla="*/ 274 w 437"/>
                  <a:gd name="T91" fmla="*/ 2 h 361"/>
                  <a:gd name="T92" fmla="*/ 274 w 437"/>
                  <a:gd name="T93" fmla="*/ 2 h 361"/>
                  <a:gd name="T94" fmla="*/ 274 w 437"/>
                  <a:gd name="T95" fmla="*/ 2 h 361"/>
                  <a:gd name="T96" fmla="*/ 264 w 437"/>
                  <a:gd name="T97" fmla="*/ 0 h 361"/>
                  <a:gd name="T98" fmla="*/ 255 w 437"/>
                  <a:gd name="T99" fmla="*/ 0 h 361"/>
                  <a:gd name="T100" fmla="*/ 255 w 437"/>
                  <a:gd name="T101" fmla="*/ 0 h 361"/>
                  <a:gd name="T102" fmla="*/ 222 w 437"/>
                  <a:gd name="T103" fmla="*/ 2 h 361"/>
                  <a:gd name="T104" fmla="*/ 156 w 437"/>
                  <a:gd name="T105" fmla="*/ 29 h 361"/>
                  <a:gd name="T106" fmla="*/ 129 w 437"/>
                  <a:gd name="T107" fmla="*/ 53 h 361"/>
                  <a:gd name="T108" fmla="*/ 0 w 437"/>
                  <a:gd name="T109" fmla="*/ 181 h 361"/>
                  <a:gd name="T110" fmla="*/ 129 w 437"/>
                  <a:gd name="T111" fmla="*/ 308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37" h="361">
                    <a:moveTo>
                      <a:pt x="129" y="308"/>
                    </a:moveTo>
                    <a:lnTo>
                      <a:pt x="156" y="333"/>
                    </a:lnTo>
                    <a:lnTo>
                      <a:pt x="222" y="359"/>
                    </a:lnTo>
                    <a:lnTo>
                      <a:pt x="255" y="361"/>
                    </a:lnTo>
                    <a:lnTo>
                      <a:pt x="285" y="359"/>
                    </a:lnTo>
                    <a:lnTo>
                      <a:pt x="312" y="352"/>
                    </a:lnTo>
                    <a:lnTo>
                      <a:pt x="321" y="350"/>
                    </a:lnTo>
                    <a:lnTo>
                      <a:pt x="327" y="346"/>
                    </a:lnTo>
                    <a:lnTo>
                      <a:pt x="331" y="346"/>
                    </a:lnTo>
                    <a:lnTo>
                      <a:pt x="334" y="344"/>
                    </a:lnTo>
                    <a:lnTo>
                      <a:pt x="336" y="342"/>
                    </a:lnTo>
                    <a:lnTo>
                      <a:pt x="338" y="342"/>
                    </a:lnTo>
                    <a:lnTo>
                      <a:pt x="359" y="329"/>
                    </a:lnTo>
                    <a:lnTo>
                      <a:pt x="378" y="314"/>
                    </a:lnTo>
                    <a:lnTo>
                      <a:pt x="384" y="308"/>
                    </a:lnTo>
                    <a:lnTo>
                      <a:pt x="401" y="289"/>
                    </a:lnTo>
                    <a:lnTo>
                      <a:pt x="424" y="249"/>
                    </a:lnTo>
                    <a:lnTo>
                      <a:pt x="431" y="228"/>
                    </a:lnTo>
                    <a:lnTo>
                      <a:pt x="433" y="221"/>
                    </a:lnTo>
                    <a:lnTo>
                      <a:pt x="433" y="215"/>
                    </a:lnTo>
                    <a:lnTo>
                      <a:pt x="437" y="198"/>
                    </a:lnTo>
                    <a:lnTo>
                      <a:pt x="437" y="181"/>
                    </a:lnTo>
                    <a:lnTo>
                      <a:pt x="437" y="175"/>
                    </a:lnTo>
                    <a:lnTo>
                      <a:pt x="437" y="171"/>
                    </a:lnTo>
                    <a:lnTo>
                      <a:pt x="437" y="171"/>
                    </a:lnTo>
                    <a:lnTo>
                      <a:pt x="437" y="171"/>
                    </a:lnTo>
                    <a:lnTo>
                      <a:pt x="437" y="171"/>
                    </a:lnTo>
                    <a:lnTo>
                      <a:pt x="437" y="171"/>
                    </a:lnTo>
                    <a:lnTo>
                      <a:pt x="437" y="169"/>
                    </a:lnTo>
                    <a:lnTo>
                      <a:pt x="437" y="169"/>
                    </a:lnTo>
                    <a:lnTo>
                      <a:pt x="437" y="169"/>
                    </a:lnTo>
                    <a:lnTo>
                      <a:pt x="435" y="160"/>
                    </a:lnTo>
                    <a:lnTo>
                      <a:pt x="435" y="152"/>
                    </a:lnTo>
                    <a:lnTo>
                      <a:pt x="435" y="152"/>
                    </a:lnTo>
                    <a:lnTo>
                      <a:pt x="433" y="150"/>
                    </a:lnTo>
                    <a:lnTo>
                      <a:pt x="433" y="141"/>
                    </a:lnTo>
                    <a:lnTo>
                      <a:pt x="431" y="135"/>
                    </a:lnTo>
                    <a:lnTo>
                      <a:pt x="431" y="135"/>
                    </a:lnTo>
                    <a:lnTo>
                      <a:pt x="431" y="135"/>
                    </a:lnTo>
                    <a:lnTo>
                      <a:pt x="424" y="112"/>
                    </a:lnTo>
                    <a:lnTo>
                      <a:pt x="401" y="72"/>
                    </a:lnTo>
                    <a:lnTo>
                      <a:pt x="384" y="53"/>
                    </a:lnTo>
                    <a:lnTo>
                      <a:pt x="378" y="48"/>
                    </a:lnTo>
                    <a:lnTo>
                      <a:pt x="355" y="29"/>
                    </a:lnTo>
                    <a:lnTo>
                      <a:pt x="304" y="6"/>
                    </a:lnTo>
                    <a:lnTo>
                      <a:pt x="274" y="2"/>
                    </a:lnTo>
                    <a:lnTo>
                      <a:pt x="274" y="2"/>
                    </a:lnTo>
                    <a:lnTo>
                      <a:pt x="274" y="2"/>
                    </a:lnTo>
                    <a:lnTo>
                      <a:pt x="264" y="0"/>
                    </a:lnTo>
                    <a:lnTo>
                      <a:pt x="255" y="0"/>
                    </a:lnTo>
                    <a:lnTo>
                      <a:pt x="255" y="0"/>
                    </a:lnTo>
                    <a:lnTo>
                      <a:pt x="222" y="2"/>
                    </a:lnTo>
                    <a:lnTo>
                      <a:pt x="156" y="29"/>
                    </a:lnTo>
                    <a:lnTo>
                      <a:pt x="129" y="53"/>
                    </a:lnTo>
                    <a:lnTo>
                      <a:pt x="0" y="181"/>
                    </a:lnTo>
                    <a:lnTo>
                      <a:pt x="129" y="308"/>
                    </a:lnTo>
                    <a:close/>
                  </a:path>
                </a:pathLst>
              </a:custGeom>
              <a:solidFill>
                <a:srgbClr val="3961B6"/>
              </a:solidFill>
              <a:ln>
                <a:solidFill>
                  <a:srgbClr val="3961B6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7EF3333-7F26-4018-9D5B-42B5AC3BDB4A}"/>
              </a:ext>
            </a:extLst>
          </p:cNvPr>
          <p:cNvGrpSpPr/>
          <p:nvPr/>
        </p:nvGrpSpPr>
        <p:grpSpPr>
          <a:xfrm>
            <a:off x="3998253" y="2439645"/>
            <a:ext cx="196192" cy="436967"/>
            <a:chOff x="3998253" y="2439645"/>
            <a:chExt cx="196192" cy="436967"/>
          </a:xfrm>
        </p:grpSpPr>
        <p:sp>
          <p:nvSpPr>
            <p:cNvPr id="135" name="Freeform 196">
              <a:extLst>
                <a:ext uri="{FF2B5EF4-FFF2-40B4-BE49-F238E27FC236}">
                  <a16:creationId xmlns:a16="http://schemas.microsoft.com/office/drawing/2014/main" id="{9F82EB45-0933-4AE2-99AA-FEECEB2C32A1}"/>
                </a:ext>
              </a:extLst>
            </p:cNvPr>
            <p:cNvSpPr>
              <a:spLocks/>
            </p:cNvSpPr>
            <p:nvPr/>
          </p:nvSpPr>
          <p:spPr bwMode="auto">
            <a:xfrm rot="7200000">
              <a:off x="3961934" y="2626437"/>
              <a:ext cx="419304" cy="45719"/>
            </a:xfrm>
            <a:custGeom>
              <a:avLst/>
              <a:gdLst>
                <a:gd name="T0" fmla="*/ 180 w 5140"/>
                <a:gd name="T1" fmla="*/ 361 h 361"/>
                <a:gd name="T2" fmla="*/ 4958 w 5140"/>
                <a:gd name="T3" fmla="*/ 361 h 361"/>
                <a:gd name="T4" fmla="*/ 5140 w 5140"/>
                <a:gd name="T5" fmla="*/ 180 h 361"/>
                <a:gd name="T6" fmla="*/ 4960 w 5140"/>
                <a:gd name="T7" fmla="*/ 0 h 361"/>
                <a:gd name="T8" fmla="*/ 182 w 5140"/>
                <a:gd name="T9" fmla="*/ 0 h 361"/>
                <a:gd name="T10" fmla="*/ 144 w 5140"/>
                <a:gd name="T11" fmla="*/ 3 h 361"/>
                <a:gd name="T12" fmla="*/ 80 w 5140"/>
                <a:gd name="T13" fmla="*/ 30 h 361"/>
                <a:gd name="T14" fmla="*/ 30 w 5140"/>
                <a:gd name="T15" fmla="*/ 79 h 361"/>
                <a:gd name="T16" fmla="*/ 2 w 5140"/>
                <a:gd name="T17" fmla="*/ 144 h 361"/>
                <a:gd name="T18" fmla="*/ 0 w 5140"/>
                <a:gd name="T19" fmla="*/ 182 h 361"/>
                <a:gd name="T20" fmla="*/ 2 w 5140"/>
                <a:gd name="T21" fmla="*/ 203 h 361"/>
                <a:gd name="T22" fmla="*/ 11 w 5140"/>
                <a:gd name="T23" fmla="*/ 245 h 361"/>
                <a:gd name="T24" fmla="*/ 42 w 5140"/>
                <a:gd name="T25" fmla="*/ 300 h 361"/>
                <a:gd name="T26" fmla="*/ 74 w 5140"/>
                <a:gd name="T27" fmla="*/ 328 h 361"/>
                <a:gd name="T28" fmla="*/ 97 w 5140"/>
                <a:gd name="T29" fmla="*/ 342 h 361"/>
                <a:gd name="T30" fmla="*/ 150 w 5140"/>
                <a:gd name="T31" fmla="*/ 359 h 361"/>
                <a:gd name="T32" fmla="*/ 180 w 5140"/>
                <a:gd name="T33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40" h="361">
                  <a:moveTo>
                    <a:pt x="180" y="361"/>
                  </a:moveTo>
                  <a:lnTo>
                    <a:pt x="4958" y="361"/>
                  </a:lnTo>
                  <a:lnTo>
                    <a:pt x="5140" y="180"/>
                  </a:lnTo>
                  <a:lnTo>
                    <a:pt x="4960" y="0"/>
                  </a:lnTo>
                  <a:lnTo>
                    <a:pt x="182" y="0"/>
                  </a:lnTo>
                  <a:lnTo>
                    <a:pt x="144" y="3"/>
                  </a:lnTo>
                  <a:lnTo>
                    <a:pt x="80" y="30"/>
                  </a:lnTo>
                  <a:lnTo>
                    <a:pt x="30" y="79"/>
                  </a:lnTo>
                  <a:lnTo>
                    <a:pt x="2" y="144"/>
                  </a:lnTo>
                  <a:lnTo>
                    <a:pt x="0" y="182"/>
                  </a:lnTo>
                  <a:lnTo>
                    <a:pt x="2" y="203"/>
                  </a:lnTo>
                  <a:lnTo>
                    <a:pt x="11" y="245"/>
                  </a:lnTo>
                  <a:lnTo>
                    <a:pt x="42" y="300"/>
                  </a:lnTo>
                  <a:lnTo>
                    <a:pt x="74" y="328"/>
                  </a:lnTo>
                  <a:lnTo>
                    <a:pt x="97" y="342"/>
                  </a:lnTo>
                  <a:lnTo>
                    <a:pt x="150" y="359"/>
                  </a:lnTo>
                  <a:lnTo>
                    <a:pt x="180" y="361"/>
                  </a:lnTo>
                  <a:close/>
                </a:path>
              </a:pathLst>
            </a:custGeom>
            <a:solidFill>
              <a:srgbClr val="00BCEB"/>
            </a:solidFill>
            <a:ln>
              <a:solidFill>
                <a:srgbClr val="00BCEB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Freeform 201">
              <a:extLst>
                <a:ext uri="{FF2B5EF4-FFF2-40B4-BE49-F238E27FC236}">
                  <a16:creationId xmlns:a16="http://schemas.microsoft.com/office/drawing/2014/main" id="{8F6A13E2-2966-4312-AAEE-3C45A92C7639}"/>
                </a:ext>
              </a:extLst>
            </p:cNvPr>
            <p:cNvSpPr>
              <a:spLocks/>
            </p:cNvSpPr>
            <p:nvPr/>
          </p:nvSpPr>
          <p:spPr bwMode="auto">
            <a:xfrm rot="7200000">
              <a:off x="4091528" y="2822064"/>
              <a:ext cx="222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0 w 2"/>
                <a:gd name="T4" fmla="*/ 2 w 2"/>
                <a:gd name="T5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1923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</a:endParaRPr>
            </a:p>
          </p:txBody>
        </p: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A076ADDD-BC1E-41FD-8CF6-EFFFB63579EC}"/>
                </a:ext>
              </a:extLst>
            </p:cNvPr>
            <p:cNvGrpSpPr/>
            <p:nvPr/>
          </p:nvGrpSpPr>
          <p:grpSpPr>
            <a:xfrm rot="7200000">
              <a:off x="4019530" y="2773216"/>
              <a:ext cx="82119" cy="124674"/>
              <a:chOff x="4448783" y="2825463"/>
              <a:chExt cx="344650" cy="523253"/>
            </a:xfrm>
          </p:grpSpPr>
          <p:sp>
            <p:nvSpPr>
              <p:cNvPr id="138" name="Freeform 131">
                <a:extLst>
                  <a:ext uri="{FF2B5EF4-FFF2-40B4-BE49-F238E27FC236}">
                    <a16:creationId xmlns:a16="http://schemas.microsoft.com/office/drawing/2014/main" id="{D4F6C73E-0622-4B59-BF03-61C13444C1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8783" y="3149182"/>
                <a:ext cx="317208" cy="199534"/>
              </a:xfrm>
              <a:custGeom>
                <a:avLst/>
                <a:gdLst>
                  <a:gd name="T0" fmla="*/ 177 w 682"/>
                  <a:gd name="T1" fmla="*/ 429 h 429"/>
                  <a:gd name="T2" fmla="*/ 211 w 682"/>
                  <a:gd name="T3" fmla="*/ 427 h 429"/>
                  <a:gd name="T4" fmla="*/ 276 w 682"/>
                  <a:gd name="T5" fmla="*/ 401 h 429"/>
                  <a:gd name="T6" fmla="*/ 304 w 682"/>
                  <a:gd name="T7" fmla="*/ 376 h 429"/>
                  <a:gd name="T8" fmla="*/ 682 w 682"/>
                  <a:gd name="T9" fmla="*/ 0 h 429"/>
                  <a:gd name="T10" fmla="*/ 652 w 682"/>
                  <a:gd name="T11" fmla="*/ 24 h 429"/>
                  <a:gd name="T12" fmla="*/ 616 w 682"/>
                  <a:gd name="T13" fmla="*/ 38 h 429"/>
                  <a:gd name="T14" fmla="*/ 589 w 682"/>
                  <a:gd name="T15" fmla="*/ 45 h 429"/>
                  <a:gd name="T16" fmla="*/ 559 w 682"/>
                  <a:gd name="T17" fmla="*/ 47 h 429"/>
                  <a:gd name="T18" fmla="*/ 124 w 682"/>
                  <a:gd name="T19" fmla="*/ 47 h 429"/>
                  <a:gd name="T20" fmla="*/ 122 w 682"/>
                  <a:gd name="T21" fmla="*/ 49 h 429"/>
                  <a:gd name="T22" fmla="*/ 124 w 682"/>
                  <a:gd name="T23" fmla="*/ 49 h 429"/>
                  <a:gd name="T24" fmla="*/ 51 w 682"/>
                  <a:gd name="T25" fmla="*/ 123 h 429"/>
                  <a:gd name="T26" fmla="*/ 27 w 682"/>
                  <a:gd name="T27" fmla="*/ 150 h 429"/>
                  <a:gd name="T28" fmla="*/ 0 w 682"/>
                  <a:gd name="T29" fmla="*/ 216 h 429"/>
                  <a:gd name="T30" fmla="*/ 0 w 682"/>
                  <a:gd name="T31" fmla="*/ 285 h 429"/>
                  <a:gd name="T32" fmla="*/ 27 w 682"/>
                  <a:gd name="T33" fmla="*/ 351 h 429"/>
                  <a:gd name="T34" fmla="*/ 51 w 682"/>
                  <a:gd name="T35" fmla="*/ 378 h 429"/>
                  <a:gd name="T36" fmla="*/ 53 w 682"/>
                  <a:gd name="T37" fmla="*/ 380 h 429"/>
                  <a:gd name="T38" fmla="*/ 55 w 682"/>
                  <a:gd name="T39" fmla="*/ 380 h 429"/>
                  <a:gd name="T40" fmla="*/ 80 w 682"/>
                  <a:gd name="T41" fmla="*/ 403 h 429"/>
                  <a:gd name="T42" fmla="*/ 143 w 682"/>
                  <a:gd name="T43" fmla="*/ 427 h 429"/>
                  <a:gd name="T44" fmla="*/ 177 w 682"/>
                  <a:gd name="T45" fmla="*/ 429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82" h="429">
                    <a:moveTo>
                      <a:pt x="177" y="429"/>
                    </a:moveTo>
                    <a:lnTo>
                      <a:pt x="211" y="427"/>
                    </a:lnTo>
                    <a:lnTo>
                      <a:pt x="276" y="401"/>
                    </a:lnTo>
                    <a:lnTo>
                      <a:pt x="304" y="376"/>
                    </a:lnTo>
                    <a:lnTo>
                      <a:pt x="682" y="0"/>
                    </a:lnTo>
                    <a:lnTo>
                      <a:pt x="652" y="24"/>
                    </a:lnTo>
                    <a:lnTo>
                      <a:pt x="616" y="38"/>
                    </a:lnTo>
                    <a:lnTo>
                      <a:pt x="589" y="45"/>
                    </a:lnTo>
                    <a:lnTo>
                      <a:pt x="559" y="47"/>
                    </a:lnTo>
                    <a:lnTo>
                      <a:pt x="124" y="47"/>
                    </a:lnTo>
                    <a:lnTo>
                      <a:pt x="122" y="49"/>
                    </a:lnTo>
                    <a:lnTo>
                      <a:pt x="124" y="49"/>
                    </a:lnTo>
                    <a:lnTo>
                      <a:pt x="51" y="123"/>
                    </a:lnTo>
                    <a:lnTo>
                      <a:pt x="27" y="150"/>
                    </a:lnTo>
                    <a:lnTo>
                      <a:pt x="0" y="216"/>
                    </a:lnTo>
                    <a:lnTo>
                      <a:pt x="0" y="285"/>
                    </a:lnTo>
                    <a:lnTo>
                      <a:pt x="27" y="351"/>
                    </a:lnTo>
                    <a:lnTo>
                      <a:pt x="51" y="378"/>
                    </a:lnTo>
                    <a:lnTo>
                      <a:pt x="53" y="380"/>
                    </a:lnTo>
                    <a:lnTo>
                      <a:pt x="55" y="380"/>
                    </a:lnTo>
                    <a:lnTo>
                      <a:pt x="80" y="403"/>
                    </a:lnTo>
                    <a:lnTo>
                      <a:pt x="143" y="427"/>
                    </a:lnTo>
                    <a:lnTo>
                      <a:pt x="177" y="429"/>
                    </a:lnTo>
                    <a:close/>
                  </a:path>
                </a:pathLst>
              </a:custGeom>
              <a:solidFill>
                <a:srgbClr val="00BCEB"/>
              </a:solidFill>
              <a:ln>
                <a:solidFill>
                  <a:srgbClr val="00BCEB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9" name="Freeform 132">
                <a:extLst>
                  <a:ext uri="{FF2B5EF4-FFF2-40B4-BE49-F238E27FC236}">
                    <a16:creationId xmlns:a16="http://schemas.microsoft.com/office/drawing/2014/main" id="{8A89B8E9-E8ED-488F-895D-729D61C45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6457" y="3087322"/>
                <a:ext cx="228836" cy="83721"/>
              </a:xfrm>
              <a:custGeom>
                <a:avLst/>
                <a:gdLst>
                  <a:gd name="T0" fmla="*/ 0 w 492"/>
                  <a:gd name="T1" fmla="*/ 180 h 180"/>
                  <a:gd name="T2" fmla="*/ 435 w 492"/>
                  <a:gd name="T3" fmla="*/ 180 h 180"/>
                  <a:gd name="T4" fmla="*/ 465 w 492"/>
                  <a:gd name="T5" fmla="*/ 178 h 180"/>
                  <a:gd name="T6" fmla="*/ 492 w 492"/>
                  <a:gd name="T7" fmla="*/ 171 h 180"/>
                  <a:gd name="T8" fmla="*/ 465 w 492"/>
                  <a:gd name="T9" fmla="*/ 178 h 180"/>
                  <a:gd name="T10" fmla="*/ 435 w 492"/>
                  <a:gd name="T11" fmla="*/ 180 h 180"/>
                  <a:gd name="T12" fmla="*/ 402 w 492"/>
                  <a:gd name="T13" fmla="*/ 178 h 180"/>
                  <a:gd name="T14" fmla="*/ 336 w 492"/>
                  <a:gd name="T15" fmla="*/ 152 h 180"/>
                  <a:gd name="T16" fmla="*/ 309 w 492"/>
                  <a:gd name="T17" fmla="*/ 127 h 180"/>
                  <a:gd name="T18" fmla="*/ 180 w 492"/>
                  <a:gd name="T19" fmla="*/ 0 h 180"/>
                  <a:gd name="T20" fmla="*/ 0 w 492"/>
                  <a:gd name="T21" fmla="*/ 180 h 180"/>
                  <a:gd name="T22" fmla="*/ 0 w 492"/>
                  <a:gd name="T2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92" h="180">
                    <a:moveTo>
                      <a:pt x="0" y="180"/>
                    </a:moveTo>
                    <a:lnTo>
                      <a:pt x="435" y="180"/>
                    </a:lnTo>
                    <a:lnTo>
                      <a:pt x="465" y="178"/>
                    </a:lnTo>
                    <a:lnTo>
                      <a:pt x="492" y="171"/>
                    </a:lnTo>
                    <a:lnTo>
                      <a:pt x="465" y="178"/>
                    </a:lnTo>
                    <a:lnTo>
                      <a:pt x="435" y="180"/>
                    </a:lnTo>
                    <a:lnTo>
                      <a:pt x="402" y="178"/>
                    </a:lnTo>
                    <a:lnTo>
                      <a:pt x="336" y="152"/>
                    </a:lnTo>
                    <a:lnTo>
                      <a:pt x="309" y="127"/>
                    </a:lnTo>
                    <a:lnTo>
                      <a:pt x="180" y="0"/>
                    </a:lnTo>
                    <a:lnTo>
                      <a:pt x="0" y="18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rgbClr val="4288CF"/>
              </a:solidFill>
              <a:ln>
                <a:solidFill>
                  <a:srgbClr val="4288CF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0" name="Freeform 133">
                <a:extLst>
                  <a:ext uri="{FF2B5EF4-FFF2-40B4-BE49-F238E27FC236}">
                    <a16:creationId xmlns:a16="http://schemas.microsoft.com/office/drawing/2014/main" id="{2B335C74-2138-4CC1-8F0B-4BF4E3C62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8783" y="2825463"/>
                <a:ext cx="317208" cy="199999"/>
              </a:xfrm>
              <a:custGeom>
                <a:avLst/>
                <a:gdLst>
                  <a:gd name="T0" fmla="*/ 682 w 682"/>
                  <a:gd name="T1" fmla="*/ 430 h 430"/>
                  <a:gd name="T2" fmla="*/ 304 w 682"/>
                  <a:gd name="T3" fmla="*/ 53 h 430"/>
                  <a:gd name="T4" fmla="*/ 295 w 682"/>
                  <a:gd name="T5" fmla="*/ 42 h 430"/>
                  <a:gd name="T6" fmla="*/ 285 w 682"/>
                  <a:gd name="T7" fmla="*/ 34 h 430"/>
                  <a:gd name="T8" fmla="*/ 260 w 682"/>
                  <a:gd name="T9" fmla="*/ 19 h 430"/>
                  <a:gd name="T10" fmla="*/ 207 w 682"/>
                  <a:gd name="T11" fmla="*/ 2 h 430"/>
                  <a:gd name="T12" fmla="*/ 177 w 682"/>
                  <a:gd name="T13" fmla="*/ 0 h 430"/>
                  <a:gd name="T14" fmla="*/ 143 w 682"/>
                  <a:gd name="T15" fmla="*/ 2 h 430"/>
                  <a:gd name="T16" fmla="*/ 78 w 682"/>
                  <a:gd name="T17" fmla="*/ 30 h 430"/>
                  <a:gd name="T18" fmla="*/ 51 w 682"/>
                  <a:gd name="T19" fmla="*/ 53 h 430"/>
                  <a:gd name="T20" fmla="*/ 27 w 682"/>
                  <a:gd name="T21" fmla="*/ 80 h 430"/>
                  <a:gd name="T22" fmla="*/ 0 w 682"/>
                  <a:gd name="T23" fmla="*/ 146 h 430"/>
                  <a:gd name="T24" fmla="*/ 0 w 682"/>
                  <a:gd name="T25" fmla="*/ 215 h 430"/>
                  <a:gd name="T26" fmla="*/ 27 w 682"/>
                  <a:gd name="T27" fmla="*/ 281 h 430"/>
                  <a:gd name="T28" fmla="*/ 51 w 682"/>
                  <a:gd name="T29" fmla="*/ 308 h 430"/>
                  <a:gd name="T30" fmla="*/ 124 w 682"/>
                  <a:gd name="T31" fmla="*/ 382 h 430"/>
                  <a:gd name="T32" fmla="*/ 559 w 682"/>
                  <a:gd name="T33" fmla="*/ 382 h 430"/>
                  <a:gd name="T34" fmla="*/ 559 w 682"/>
                  <a:gd name="T35" fmla="*/ 382 h 430"/>
                  <a:gd name="T36" fmla="*/ 559 w 682"/>
                  <a:gd name="T37" fmla="*/ 382 h 430"/>
                  <a:gd name="T38" fmla="*/ 593 w 682"/>
                  <a:gd name="T39" fmla="*/ 384 h 430"/>
                  <a:gd name="T40" fmla="*/ 654 w 682"/>
                  <a:gd name="T41" fmla="*/ 407 h 430"/>
                  <a:gd name="T42" fmla="*/ 682 w 682"/>
                  <a:gd name="T43" fmla="*/ 43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2" h="430">
                    <a:moveTo>
                      <a:pt x="682" y="430"/>
                    </a:moveTo>
                    <a:lnTo>
                      <a:pt x="304" y="53"/>
                    </a:lnTo>
                    <a:lnTo>
                      <a:pt x="295" y="42"/>
                    </a:lnTo>
                    <a:lnTo>
                      <a:pt x="285" y="34"/>
                    </a:lnTo>
                    <a:lnTo>
                      <a:pt x="260" y="19"/>
                    </a:lnTo>
                    <a:lnTo>
                      <a:pt x="207" y="2"/>
                    </a:lnTo>
                    <a:lnTo>
                      <a:pt x="177" y="0"/>
                    </a:lnTo>
                    <a:lnTo>
                      <a:pt x="143" y="2"/>
                    </a:lnTo>
                    <a:lnTo>
                      <a:pt x="78" y="30"/>
                    </a:lnTo>
                    <a:lnTo>
                      <a:pt x="51" y="53"/>
                    </a:lnTo>
                    <a:lnTo>
                      <a:pt x="27" y="80"/>
                    </a:lnTo>
                    <a:lnTo>
                      <a:pt x="0" y="146"/>
                    </a:lnTo>
                    <a:lnTo>
                      <a:pt x="0" y="215"/>
                    </a:lnTo>
                    <a:lnTo>
                      <a:pt x="27" y="281"/>
                    </a:lnTo>
                    <a:lnTo>
                      <a:pt x="51" y="308"/>
                    </a:lnTo>
                    <a:lnTo>
                      <a:pt x="124" y="382"/>
                    </a:lnTo>
                    <a:lnTo>
                      <a:pt x="559" y="382"/>
                    </a:lnTo>
                    <a:lnTo>
                      <a:pt x="559" y="382"/>
                    </a:lnTo>
                    <a:lnTo>
                      <a:pt x="559" y="382"/>
                    </a:lnTo>
                    <a:lnTo>
                      <a:pt x="593" y="384"/>
                    </a:lnTo>
                    <a:lnTo>
                      <a:pt x="654" y="407"/>
                    </a:lnTo>
                    <a:lnTo>
                      <a:pt x="682" y="430"/>
                    </a:lnTo>
                    <a:close/>
                  </a:path>
                </a:pathLst>
              </a:custGeom>
              <a:solidFill>
                <a:srgbClr val="00BCEB"/>
              </a:solidFill>
              <a:ln>
                <a:solidFill>
                  <a:srgbClr val="00BCEB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1" name="Freeform 134">
                <a:extLst>
                  <a:ext uri="{FF2B5EF4-FFF2-40B4-BE49-F238E27FC236}">
                    <a16:creationId xmlns:a16="http://schemas.microsoft.com/office/drawing/2014/main" id="{B666A911-C515-45B7-ADEF-165159C758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6457" y="3003137"/>
                <a:ext cx="202325" cy="84186"/>
              </a:xfrm>
              <a:custGeom>
                <a:avLst/>
                <a:gdLst>
                  <a:gd name="T0" fmla="*/ 180 w 435"/>
                  <a:gd name="T1" fmla="*/ 181 h 181"/>
                  <a:gd name="T2" fmla="*/ 309 w 435"/>
                  <a:gd name="T3" fmla="*/ 53 h 181"/>
                  <a:gd name="T4" fmla="*/ 336 w 435"/>
                  <a:gd name="T5" fmla="*/ 29 h 181"/>
                  <a:gd name="T6" fmla="*/ 402 w 435"/>
                  <a:gd name="T7" fmla="*/ 2 h 181"/>
                  <a:gd name="T8" fmla="*/ 435 w 435"/>
                  <a:gd name="T9" fmla="*/ 0 h 181"/>
                  <a:gd name="T10" fmla="*/ 435 w 435"/>
                  <a:gd name="T11" fmla="*/ 0 h 181"/>
                  <a:gd name="T12" fmla="*/ 0 w 435"/>
                  <a:gd name="T13" fmla="*/ 0 h 181"/>
                  <a:gd name="T14" fmla="*/ 0 w 435"/>
                  <a:gd name="T15" fmla="*/ 0 h 181"/>
                  <a:gd name="T16" fmla="*/ 0 w 435"/>
                  <a:gd name="T17" fmla="*/ 0 h 181"/>
                  <a:gd name="T18" fmla="*/ 180 w 435"/>
                  <a:gd name="T19" fmla="*/ 181 h 181"/>
                  <a:gd name="T20" fmla="*/ 180 w 435"/>
                  <a:gd name="T21" fmla="*/ 18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5" h="181">
                    <a:moveTo>
                      <a:pt x="180" y="181"/>
                    </a:moveTo>
                    <a:lnTo>
                      <a:pt x="309" y="53"/>
                    </a:lnTo>
                    <a:lnTo>
                      <a:pt x="336" y="29"/>
                    </a:lnTo>
                    <a:lnTo>
                      <a:pt x="402" y="2"/>
                    </a:lnTo>
                    <a:lnTo>
                      <a:pt x="435" y="0"/>
                    </a:lnTo>
                    <a:lnTo>
                      <a:pt x="435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80" y="181"/>
                    </a:lnTo>
                    <a:lnTo>
                      <a:pt x="180" y="181"/>
                    </a:lnTo>
                    <a:close/>
                  </a:path>
                </a:pathLst>
              </a:custGeom>
              <a:solidFill>
                <a:srgbClr val="4288CF"/>
              </a:solidFill>
              <a:ln>
                <a:solidFill>
                  <a:srgbClr val="4288CF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2" name="Freeform 135">
                <a:extLst>
                  <a:ext uri="{FF2B5EF4-FFF2-40B4-BE49-F238E27FC236}">
                    <a16:creationId xmlns:a16="http://schemas.microsoft.com/office/drawing/2014/main" id="{881BAE9C-619E-436B-A622-7142D480E5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6457" y="300313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23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3" name="Freeform 136">
                <a:extLst>
                  <a:ext uri="{FF2B5EF4-FFF2-40B4-BE49-F238E27FC236}">
                    <a16:creationId xmlns:a16="http://schemas.microsoft.com/office/drawing/2014/main" id="{E6466502-45D3-48BA-9D88-A93AB0540A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0178" y="3003137"/>
                <a:ext cx="203255" cy="167906"/>
              </a:xfrm>
              <a:custGeom>
                <a:avLst/>
                <a:gdLst>
                  <a:gd name="T0" fmla="*/ 129 w 437"/>
                  <a:gd name="T1" fmla="*/ 308 h 361"/>
                  <a:gd name="T2" fmla="*/ 156 w 437"/>
                  <a:gd name="T3" fmla="*/ 333 h 361"/>
                  <a:gd name="T4" fmla="*/ 222 w 437"/>
                  <a:gd name="T5" fmla="*/ 359 h 361"/>
                  <a:gd name="T6" fmla="*/ 255 w 437"/>
                  <a:gd name="T7" fmla="*/ 361 h 361"/>
                  <a:gd name="T8" fmla="*/ 285 w 437"/>
                  <a:gd name="T9" fmla="*/ 359 h 361"/>
                  <a:gd name="T10" fmla="*/ 312 w 437"/>
                  <a:gd name="T11" fmla="*/ 352 h 361"/>
                  <a:gd name="T12" fmla="*/ 321 w 437"/>
                  <a:gd name="T13" fmla="*/ 350 h 361"/>
                  <a:gd name="T14" fmla="*/ 327 w 437"/>
                  <a:gd name="T15" fmla="*/ 346 h 361"/>
                  <a:gd name="T16" fmla="*/ 331 w 437"/>
                  <a:gd name="T17" fmla="*/ 346 h 361"/>
                  <a:gd name="T18" fmla="*/ 334 w 437"/>
                  <a:gd name="T19" fmla="*/ 344 h 361"/>
                  <a:gd name="T20" fmla="*/ 336 w 437"/>
                  <a:gd name="T21" fmla="*/ 342 h 361"/>
                  <a:gd name="T22" fmla="*/ 338 w 437"/>
                  <a:gd name="T23" fmla="*/ 342 h 361"/>
                  <a:gd name="T24" fmla="*/ 359 w 437"/>
                  <a:gd name="T25" fmla="*/ 329 h 361"/>
                  <a:gd name="T26" fmla="*/ 378 w 437"/>
                  <a:gd name="T27" fmla="*/ 314 h 361"/>
                  <a:gd name="T28" fmla="*/ 384 w 437"/>
                  <a:gd name="T29" fmla="*/ 308 h 361"/>
                  <a:gd name="T30" fmla="*/ 401 w 437"/>
                  <a:gd name="T31" fmla="*/ 289 h 361"/>
                  <a:gd name="T32" fmla="*/ 424 w 437"/>
                  <a:gd name="T33" fmla="*/ 249 h 361"/>
                  <a:gd name="T34" fmla="*/ 431 w 437"/>
                  <a:gd name="T35" fmla="*/ 228 h 361"/>
                  <a:gd name="T36" fmla="*/ 433 w 437"/>
                  <a:gd name="T37" fmla="*/ 221 h 361"/>
                  <a:gd name="T38" fmla="*/ 433 w 437"/>
                  <a:gd name="T39" fmla="*/ 215 h 361"/>
                  <a:gd name="T40" fmla="*/ 437 w 437"/>
                  <a:gd name="T41" fmla="*/ 198 h 361"/>
                  <a:gd name="T42" fmla="*/ 437 w 437"/>
                  <a:gd name="T43" fmla="*/ 181 h 361"/>
                  <a:gd name="T44" fmla="*/ 437 w 437"/>
                  <a:gd name="T45" fmla="*/ 175 h 361"/>
                  <a:gd name="T46" fmla="*/ 437 w 437"/>
                  <a:gd name="T47" fmla="*/ 171 h 361"/>
                  <a:gd name="T48" fmla="*/ 437 w 437"/>
                  <a:gd name="T49" fmla="*/ 171 h 361"/>
                  <a:gd name="T50" fmla="*/ 437 w 437"/>
                  <a:gd name="T51" fmla="*/ 171 h 361"/>
                  <a:gd name="T52" fmla="*/ 437 w 437"/>
                  <a:gd name="T53" fmla="*/ 171 h 361"/>
                  <a:gd name="T54" fmla="*/ 437 w 437"/>
                  <a:gd name="T55" fmla="*/ 171 h 361"/>
                  <a:gd name="T56" fmla="*/ 437 w 437"/>
                  <a:gd name="T57" fmla="*/ 169 h 361"/>
                  <a:gd name="T58" fmla="*/ 437 w 437"/>
                  <a:gd name="T59" fmla="*/ 169 h 361"/>
                  <a:gd name="T60" fmla="*/ 437 w 437"/>
                  <a:gd name="T61" fmla="*/ 169 h 361"/>
                  <a:gd name="T62" fmla="*/ 435 w 437"/>
                  <a:gd name="T63" fmla="*/ 160 h 361"/>
                  <a:gd name="T64" fmla="*/ 435 w 437"/>
                  <a:gd name="T65" fmla="*/ 152 h 361"/>
                  <a:gd name="T66" fmla="*/ 435 w 437"/>
                  <a:gd name="T67" fmla="*/ 152 h 361"/>
                  <a:gd name="T68" fmla="*/ 433 w 437"/>
                  <a:gd name="T69" fmla="*/ 150 h 361"/>
                  <a:gd name="T70" fmla="*/ 433 w 437"/>
                  <a:gd name="T71" fmla="*/ 141 h 361"/>
                  <a:gd name="T72" fmla="*/ 431 w 437"/>
                  <a:gd name="T73" fmla="*/ 135 h 361"/>
                  <a:gd name="T74" fmla="*/ 431 w 437"/>
                  <a:gd name="T75" fmla="*/ 135 h 361"/>
                  <a:gd name="T76" fmla="*/ 431 w 437"/>
                  <a:gd name="T77" fmla="*/ 135 h 361"/>
                  <a:gd name="T78" fmla="*/ 424 w 437"/>
                  <a:gd name="T79" fmla="*/ 112 h 361"/>
                  <a:gd name="T80" fmla="*/ 401 w 437"/>
                  <a:gd name="T81" fmla="*/ 72 h 361"/>
                  <a:gd name="T82" fmla="*/ 384 w 437"/>
                  <a:gd name="T83" fmla="*/ 53 h 361"/>
                  <a:gd name="T84" fmla="*/ 378 w 437"/>
                  <a:gd name="T85" fmla="*/ 48 h 361"/>
                  <a:gd name="T86" fmla="*/ 355 w 437"/>
                  <a:gd name="T87" fmla="*/ 29 h 361"/>
                  <a:gd name="T88" fmla="*/ 304 w 437"/>
                  <a:gd name="T89" fmla="*/ 6 h 361"/>
                  <a:gd name="T90" fmla="*/ 274 w 437"/>
                  <a:gd name="T91" fmla="*/ 2 h 361"/>
                  <a:gd name="T92" fmla="*/ 274 w 437"/>
                  <a:gd name="T93" fmla="*/ 2 h 361"/>
                  <a:gd name="T94" fmla="*/ 274 w 437"/>
                  <a:gd name="T95" fmla="*/ 2 h 361"/>
                  <a:gd name="T96" fmla="*/ 264 w 437"/>
                  <a:gd name="T97" fmla="*/ 0 h 361"/>
                  <a:gd name="T98" fmla="*/ 255 w 437"/>
                  <a:gd name="T99" fmla="*/ 0 h 361"/>
                  <a:gd name="T100" fmla="*/ 255 w 437"/>
                  <a:gd name="T101" fmla="*/ 0 h 361"/>
                  <a:gd name="T102" fmla="*/ 222 w 437"/>
                  <a:gd name="T103" fmla="*/ 2 h 361"/>
                  <a:gd name="T104" fmla="*/ 156 w 437"/>
                  <a:gd name="T105" fmla="*/ 29 h 361"/>
                  <a:gd name="T106" fmla="*/ 129 w 437"/>
                  <a:gd name="T107" fmla="*/ 53 h 361"/>
                  <a:gd name="T108" fmla="*/ 0 w 437"/>
                  <a:gd name="T109" fmla="*/ 181 h 361"/>
                  <a:gd name="T110" fmla="*/ 129 w 437"/>
                  <a:gd name="T111" fmla="*/ 308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37" h="361">
                    <a:moveTo>
                      <a:pt x="129" y="308"/>
                    </a:moveTo>
                    <a:lnTo>
                      <a:pt x="156" y="333"/>
                    </a:lnTo>
                    <a:lnTo>
                      <a:pt x="222" y="359"/>
                    </a:lnTo>
                    <a:lnTo>
                      <a:pt x="255" y="361"/>
                    </a:lnTo>
                    <a:lnTo>
                      <a:pt x="285" y="359"/>
                    </a:lnTo>
                    <a:lnTo>
                      <a:pt x="312" y="352"/>
                    </a:lnTo>
                    <a:lnTo>
                      <a:pt x="321" y="350"/>
                    </a:lnTo>
                    <a:lnTo>
                      <a:pt x="327" y="346"/>
                    </a:lnTo>
                    <a:lnTo>
                      <a:pt x="331" y="346"/>
                    </a:lnTo>
                    <a:lnTo>
                      <a:pt x="334" y="344"/>
                    </a:lnTo>
                    <a:lnTo>
                      <a:pt x="336" y="342"/>
                    </a:lnTo>
                    <a:lnTo>
                      <a:pt x="338" y="342"/>
                    </a:lnTo>
                    <a:lnTo>
                      <a:pt x="359" y="329"/>
                    </a:lnTo>
                    <a:lnTo>
                      <a:pt x="378" y="314"/>
                    </a:lnTo>
                    <a:lnTo>
                      <a:pt x="384" y="308"/>
                    </a:lnTo>
                    <a:lnTo>
                      <a:pt x="401" y="289"/>
                    </a:lnTo>
                    <a:lnTo>
                      <a:pt x="424" y="249"/>
                    </a:lnTo>
                    <a:lnTo>
                      <a:pt x="431" y="228"/>
                    </a:lnTo>
                    <a:lnTo>
                      <a:pt x="433" y="221"/>
                    </a:lnTo>
                    <a:lnTo>
                      <a:pt x="433" y="215"/>
                    </a:lnTo>
                    <a:lnTo>
                      <a:pt x="437" y="198"/>
                    </a:lnTo>
                    <a:lnTo>
                      <a:pt x="437" y="181"/>
                    </a:lnTo>
                    <a:lnTo>
                      <a:pt x="437" y="175"/>
                    </a:lnTo>
                    <a:lnTo>
                      <a:pt x="437" y="171"/>
                    </a:lnTo>
                    <a:lnTo>
                      <a:pt x="437" y="171"/>
                    </a:lnTo>
                    <a:lnTo>
                      <a:pt x="437" y="171"/>
                    </a:lnTo>
                    <a:lnTo>
                      <a:pt x="437" y="171"/>
                    </a:lnTo>
                    <a:lnTo>
                      <a:pt x="437" y="171"/>
                    </a:lnTo>
                    <a:lnTo>
                      <a:pt x="437" y="169"/>
                    </a:lnTo>
                    <a:lnTo>
                      <a:pt x="437" y="169"/>
                    </a:lnTo>
                    <a:lnTo>
                      <a:pt x="437" y="169"/>
                    </a:lnTo>
                    <a:lnTo>
                      <a:pt x="435" y="160"/>
                    </a:lnTo>
                    <a:lnTo>
                      <a:pt x="435" y="152"/>
                    </a:lnTo>
                    <a:lnTo>
                      <a:pt x="435" y="152"/>
                    </a:lnTo>
                    <a:lnTo>
                      <a:pt x="433" y="150"/>
                    </a:lnTo>
                    <a:lnTo>
                      <a:pt x="433" y="141"/>
                    </a:lnTo>
                    <a:lnTo>
                      <a:pt x="431" y="135"/>
                    </a:lnTo>
                    <a:lnTo>
                      <a:pt x="431" y="135"/>
                    </a:lnTo>
                    <a:lnTo>
                      <a:pt x="431" y="135"/>
                    </a:lnTo>
                    <a:lnTo>
                      <a:pt x="424" y="112"/>
                    </a:lnTo>
                    <a:lnTo>
                      <a:pt x="401" y="72"/>
                    </a:lnTo>
                    <a:lnTo>
                      <a:pt x="384" y="53"/>
                    </a:lnTo>
                    <a:lnTo>
                      <a:pt x="378" y="48"/>
                    </a:lnTo>
                    <a:lnTo>
                      <a:pt x="355" y="29"/>
                    </a:lnTo>
                    <a:lnTo>
                      <a:pt x="304" y="6"/>
                    </a:lnTo>
                    <a:lnTo>
                      <a:pt x="274" y="2"/>
                    </a:lnTo>
                    <a:lnTo>
                      <a:pt x="274" y="2"/>
                    </a:lnTo>
                    <a:lnTo>
                      <a:pt x="274" y="2"/>
                    </a:lnTo>
                    <a:lnTo>
                      <a:pt x="264" y="0"/>
                    </a:lnTo>
                    <a:lnTo>
                      <a:pt x="255" y="0"/>
                    </a:lnTo>
                    <a:lnTo>
                      <a:pt x="255" y="0"/>
                    </a:lnTo>
                    <a:lnTo>
                      <a:pt x="222" y="2"/>
                    </a:lnTo>
                    <a:lnTo>
                      <a:pt x="156" y="29"/>
                    </a:lnTo>
                    <a:lnTo>
                      <a:pt x="129" y="53"/>
                    </a:lnTo>
                    <a:lnTo>
                      <a:pt x="0" y="181"/>
                    </a:lnTo>
                    <a:lnTo>
                      <a:pt x="129" y="308"/>
                    </a:lnTo>
                    <a:close/>
                  </a:path>
                </a:pathLst>
              </a:custGeom>
              <a:solidFill>
                <a:srgbClr val="3961B6"/>
              </a:solidFill>
              <a:ln>
                <a:solidFill>
                  <a:srgbClr val="3961B6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147" name="Freeform 196">
            <a:extLst>
              <a:ext uri="{FF2B5EF4-FFF2-40B4-BE49-F238E27FC236}">
                <a16:creationId xmlns:a16="http://schemas.microsoft.com/office/drawing/2014/main" id="{1E2BE63F-4657-4459-ABFF-F3906C4C461D}"/>
              </a:ext>
            </a:extLst>
          </p:cNvPr>
          <p:cNvSpPr>
            <a:spLocks/>
          </p:cNvSpPr>
          <p:nvPr/>
        </p:nvSpPr>
        <p:spPr bwMode="auto">
          <a:xfrm rot="5400000" flipV="1">
            <a:off x="4324297" y="1792885"/>
            <a:ext cx="180000" cy="26710"/>
          </a:xfrm>
          <a:custGeom>
            <a:avLst/>
            <a:gdLst>
              <a:gd name="T0" fmla="*/ 180 w 5140"/>
              <a:gd name="T1" fmla="*/ 361 h 361"/>
              <a:gd name="T2" fmla="*/ 4958 w 5140"/>
              <a:gd name="T3" fmla="*/ 361 h 361"/>
              <a:gd name="T4" fmla="*/ 5140 w 5140"/>
              <a:gd name="T5" fmla="*/ 180 h 361"/>
              <a:gd name="T6" fmla="*/ 4960 w 5140"/>
              <a:gd name="T7" fmla="*/ 0 h 361"/>
              <a:gd name="T8" fmla="*/ 182 w 5140"/>
              <a:gd name="T9" fmla="*/ 0 h 361"/>
              <a:gd name="T10" fmla="*/ 144 w 5140"/>
              <a:gd name="T11" fmla="*/ 3 h 361"/>
              <a:gd name="T12" fmla="*/ 80 w 5140"/>
              <a:gd name="T13" fmla="*/ 30 h 361"/>
              <a:gd name="T14" fmla="*/ 30 w 5140"/>
              <a:gd name="T15" fmla="*/ 79 h 361"/>
              <a:gd name="T16" fmla="*/ 2 w 5140"/>
              <a:gd name="T17" fmla="*/ 144 h 361"/>
              <a:gd name="T18" fmla="*/ 0 w 5140"/>
              <a:gd name="T19" fmla="*/ 182 h 361"/>
              <a:gd name="T20" fmla="*/ 2 w 5140"/>
              <a:gd name="T21" fmla="*/ 203 h 361"/>
              <a:gd name="T22" fmla="*/ 11 w 5140"/>
              <a:gd name="T23" fmla="*/ 245 h 361"/>
              <a:gd name="T24" fmla="*/ 42 w 5140"/>
              <a:gd name="T25" fmla="*/ 300 h 361"/>
              <a:gd name="T26" fmla="*/ 74 w 5140"/>
              <a:gd name="T27" fmla="*/ 328 h 361"/>
              <a:gd name="T28" fmla="*/ 97 w 5140"/>
              <a:gd name="T29" fmla="*/ 342 h 361"/>
              <a:gd name="T30" fmla="*/ 150 w 5140"/>
              <a:gd name="T31" fmla="*/ 359 h 361"/>
              <a:gd name="T32" fmla="*/ 180 w 5140"/>
              <a:gd name="T33" fmla="*/ 361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40" h="361">
                <a:moveTo>
                  <a:pt x="180" y="361"/>
                </a:moveTo>
                <a:lnTo>
                  <a:pt x="4958" y="361"/>
                </a:lnTo>
                <a:lnTo>
                  <a:pt x="5140" y="180"/>
                </a:lnTo>
                <a:lnTo>
                  <a:pt x="4960" y="0"/>
                </a:lnTo>
                <a:lnTo>
                  <a:pt x="182" y="0"/>
                </a:lnTo>
                <a:lnTo>
                  <a:pt x="144" y="3"/>
                </a:lnTo>
                <a:lnTo>
                  <a:pt x="80" y="30"/>
                </a:lnTo>
                <a:lnTo>
                  <a:pt x="30" y="79"/>
                </a:lnTo>
                <a:lnTo>
                  <a:pt x="2" y="144"/>
                </a:lnTo>
                <a:lnTo>
                  <a:pt x="0" y="182"/>
                </a:lnTo>
                <a:lnTo>
                  <a:pt x="2" y="203"/>
                </a:lnTo>
                <a:lnTo>
                  <a:pt x="11" y="245"/>
                </a:lnTo>
                <a:lnTo>
                  <a:pt x="42" y="300"/>
                </a:lnTo>
                <a:lnTo>
                  <a:pt x="74" y="328"/>
                </a:lnTo>
                <a:lnTo>
                  <a:pt x="97" y="342"/>
                </a:lnTo>
                <a:lnTo>
                  <a:pt x="150" y="359"/>
                </a:lnTo>
                <a:lnTo>
                  <a:pt x="180" y="361"/>
                </a:lnTo>
                <a:close/>
              </a:path>
            </a:pathLst>
          </a:custGeom>
          <a:solidFill>
            <a:srgbClr val="1E4471"/>
          </a:solidFill>
          <a:ln>
            <a:solidFill>
              <a:srgbClr val="1E4471"/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82828"/>
              </a:solidFill>
              <a:effectLst/>
              <a:uLnTx/>
              <a:uFillTx/>
            </a:endParaRP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4D9C5C6-F315-4E18-8B45-5F973BB4C0C2}"/>
              </a:ext>
            </a:extLst>
          </p:cNvPr>
          <p:cNvGrpSpPr/>
          <p:nvPr/>
        </p:nvGrpSpPr>
        <p:grpSpPr>
          <a:xfrm rot="5400000" flipV="1">
            <a:off x="4386451" y="1853279"/>
            <a:ext cx="54826" cy="83238"/>
            <a:chOff x="4046999" y="1952976"/>
            <a:chExt cx="344650" cy="523253"/>
          </a:xfrm>
        </p:grpSpPr>
        <p:sp>
          <p:nvSpPr>
            <p:cNvPr id="149" name="Freeform 124">
              <a:extLst>
                <a:ext uri="{FF2B5EF4-FFF2-40B4-BE49-F238E27FC236}">
                  <a16:creationId xmlns:a16="http://schemas.microsoft.com/office/drawing/2014/main" id="{97FD4ABF-C43A-4DFD-A754-2246D232C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6999" y="2275765"/>
              <a:ext cx="318138" cy="200464"/>
            </a:xfrm>
            <a:custGeom>
              <a:avLst/>
              <a:gdLst>
                <a:gd name="T0" fmla="*/ 177 w 684"/>
                <a:gd name="T1" fmla="*/ 431 h 431"/>
                <a:gd name="T2" fmla="*/ 213 w 684"/>
                <a:gd name="T3" fmla="*/ 428 h 431"/>
                <a:gd name="T4" fmla="*/ 279 w 684"/>
                <a:gd name="T5" fmla="*/ 403 h 431"/>
                <a:gd name="T6" fmla="*/ 306 w 684"/>
                <a:gd name="T7" fmla="*/ 378 h 431"/>
                <a:gd name="T8" fmla="*/ 684 w 684"/>
                <a:gd name="T9" fmla="*/ 0 h 431"/>
                <a:gd name="T10" fmla="*/ 653 w 684"/>
                <a:gd name="T11" fmla="*/ 25 h 431"/>
                <a:gd name="T12" fmla="*/ 619 w 684"/>
                <a:gd name="T13" fmla="*/ 38 h 431"/>
                <a:gd name="T14" fmla="*/ 591 w 684"/>
                <a:gd name="T15" fmla="*/ 46 h 431"/>
                <a:gd name="T16" fmla="*/ 562 w 684"/>
                <a:gd name="T17" fmla="*/ 49 h 431"/>
                <a:gd name="T18" fmla="*/ 125 w 684"/>
                <a:gd name="T19" fmla="*/ 49 h 431"/>
                <a:gd name="T20" fmla="*/ 125 w 684"/>
                <a:gd name="T21" fmla="*/ 49 h 431"/>
                <a:gd name="T22" fmla="*/ 127 w 684"/>
                <a:gd name="T23" fmla="*/ 49 h 431"/>
                <a:gd name="T24" fmla="*/ 51 w 684"/>
                <a:gd name="T25" fmla="*/ 125 h 431"/>
                <a:gd name="T26" fmla="*/ 28 w 684"/>
                <a:gd name="T27" fmla="*/ 152 h 431"/>
                <a:gd name="T28" fmla="*/ 0 w 684"/>
                <a:gd name="T29" fmla="*/ 217 h 431"/>
                <a:gd name="T30" fmla="*/ 0 w 684"/>
                <a:gd name="T31" fmla="*/ 287 h 431"/>
                <a:gd name="T32" fmla="*/ 28 w 684"/>
                <a:gd name="T33" fmla="*/ 350 h 431"/>
                <a:gd name="T34" fmla="*/ 51 w 684"/>
                <a:gd name="T35" fmla="*/ 380 h 431"/>
                <a:gd name="T36" fmla="*/ 53 w 684"/>
                <a:gd name="T37" fmla="*/ 380 h 431"/>
                <a:gd name="T38" fmla="*/ 55 w 684"/>
                <a:gd name="T39" fmla="*/ 382 h 431"/>
                <a:gd name="T40" fmla="*/ 82 w 684"/>
                <a:gd name="T41" fmla="*/ 405 h 431"/>
                <a:gd name="T42" fmla="*/ 146 w 684"/>
                <a:gd name="T43" fmla="*/ 428 h 431"/>
                <a:gd name="T44" fmla="*/ 177 w 684"/>
                <a:gd name="T45" fmla="*/ 43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84" h="431">
                  <a:moveTo>
                    <a:pt x="177" y="431"/>
                  </a:moveTo>
                  <a:lnTo>
                    <a:pt x="213" y="428"/>
                  </a:lnTo>
                  <a:lnTo>
                    <a:pt x="279" y="403"/>
                  </a:lnTo>
                  <a:lnTo>
                    <a:pt x="306" y="378"/>
                  </a:lnTo>
                  <a:lnTo>
                    <a:pt x="684" y="0"/>
                  </a:lnTo>
                  <a:lnTo>
                    <a:pt x="653" y="25"/>
                  </a:lnTo>
                  <a:lnTo>
                    <a:pt x="619" y="38"/>
                  </a:lnTo>
                  <a:lnTo>
                    <a:pt x="591" y="46"/>
                  </a:lnTo>
                  <a:lnTo>
                    <a:pt x="562" y="49"/>
                  </a:lnTo>
                  <a:lnTo>
                    <a:pt x="125" y="49"/>
                  </a:lnTo>
                  <a:lnTo>
                    <a:pt x="125" y="49"/>
                  </a:lnTo>
                  <a:lnTo>
                    <a:pt x="127" y="49"/>
                  </a:lnTo>
                  <a:lnTo>
                    <a:pt x="51" y="125"/>
                  </a:lnTo>
                  <a:lnTo>
                    <a:pt x="28" y="152"/>
                  </a:lnTo>
                  <a:lnTo>
                    <a:pt x="0" y="217"/>
                  </a:lnTo>
                  <a:lnTo>
                    <a:pt x="0" y="287"/>
                  </a:lnTo>
                  <a:lnTo>
                    <a:pt x="28" y="350"/>
                  </a:lnTo>
                  <a:lnTo>
                    <a:pt x="51" y="380"/>
                  </a:lnTo>
                  <a:lnTo>
                    <a:pt x="53" y="380"/>
                  </a:lnTo>
                  <a:lnTo>
                    <a:pt x="55" y="382"/>
                  </a:lnTo>
                  <a:lnTo>
                    <a:pt x="82" y="405"/>
                  </a:lnTo>
                  <a:lnTo>
                    <a:pt x="146" y="428"/>
                  </a:lnTo>
                  <a:lnTo>
                    <a:pt x="177" y="431"/>
                  </a:lnTo>
                  <a:close/>
                </a:path>
              </a:pathLst>
            </a:custGeom>
            <a:solidFill>
              <a:srgbClr val="1E4471"/>
            </a:solidFill>
            <a:ln>
              <a:solidFill>
                <a:srgbClr val="1E4471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Freeform 125">
              <a:extLst>
                <a:ext uri="{FF2B5EF4-FFF2-40B4-BE49-F238E27FC236}">
                  <a16:creationId xmlns:a16="http://schemas.microsoft.com/office/drawing/2014/main" id="{19F9E4E7-C11D-4564-9499-F6414E490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5139" y="2213905"/>
              <a:ext cx="229766" cy="84651"/>
            </a:xfrm>
            <a:custGeom>
              <a:avLst/>
              <a:gdLst>
                <a:gd name="T0" fmla="*/ 0 w 494"/>
                <a:gd name="T1" fmla="*/ 182 h 182"/>
                <a:gd name="T2" fmla="*/ 437 w 494"/>
                <a:gd name="T3" fmla="*/ 182 h 182"/>
                <a:gd name="T4" fmla="*/ 466 w 494"/>
                <a:gd name="T5" fmla="*/ 179 h 182"/>
                <a:gd name="T6" fmla="*/ 494 w 494"/>
                <a:gd name="T7" fmla="*/ 171 h 182"/>
                <a:gd name="T8" fmla="*/ 464 w 494"/>
                <a:gd name="T9" fmla="*/ 179 h 182"/>
                <a:gd name="T10" fmla="*/ 437 w 494"/>
                <a:gd name="T11" fmla="*/ 182 h 182"/>
                <a:gd name="T12" fmla="*/ 401 w 494"/>
                <a:gd name="T13" fmla="*/ 179 h 182"/>
                <a:gd name="T14" fmla="*/ 335 w 494"/>
                <a:gd name="T15" fmla="*/ 152 h 182"/>
                <a:gd name="T16" fmla="*/ 308 w 494"/>
                <a:gd name="T17" fmla="*/ 129 h 182"/>
                <a:gd name="T18" fmla="*/ 181 w 494"/>
                <a:gd name="T19" fmla="*/ 0 h 182"/>
                <a:gd name="T20" fmla="*/ 0 w 494"/>
                <a:gd name="T21" fmla="*/ 182 h 182"/>
                <a:gd name="T22" fmla="*/ 0 w 494"/>
                <a:gd name="T23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4" h="182">
                  <a:moveTo>
                    <a:pt x="0" y="182"/>
                  </a:moveTo>
                  <a:lnTo>
                    <a:pt x="437" y="182"/>
                  </a:lnTo>
                  <a:lnTo>
                    <a:pt x="466" y="179"/>
                  </a:lnTo>
                  <a:lnTo>
                    <a:pt x="494" y="171"/>
                  </a:lnTo>
                  <a:lnTo>
                    <a:pt x="464" y="179"/>
                  </a:lnTo>
                  <a:lnTo>
                    <a:pt x="437" y="182"/>
                  </a:lnTo>
                  <a:lnTo>
                    <a:pt x="401" y="179"/>
                  </a:lnTo>
                  <a:lnTo>
                    <a:pt x="335" y="152"/>
                  </a:lnTo>
                  <a:lnTo>
                    <a:pt x="308" y="129"/>
                  </a:lnTo>
                  <a:lnTo>
                    <a:pt x="181" y="0"/>
                  </a:lnTo>
                  <a:lnTo>
                    <a:pt x="0" y="182"/>
                  </a:lnTo>
                  <a:lnTo>
                    <a:pt x="0" y="182"/>
                  </a:lnTo>
                  <a:close/>
                </a:path>
              </a:pathLst>
            </a:custGeom>
            <a:solidFill>
              <a:srgbClr val="1E4471">
                <a:lumMod val="75000"/>
              </a:srgbClr>
            </a:solidFill>
            <a:ln>
              <a:solidFill>
                <a:srgbClr val="1E4471">
                  <a:lumMod val="75000"/>
                </a:srgbClr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</a:endParaRPr>
            </a:p>
          </p:txBody>
        </p:sp>
        <p:sp>
          <p:nvSpPr>
            <p:cNvPr id="151" name="Freeform 126">
              <a:extLst>
                <a:ext uri="{FF2B5EF4-FFF2-40B4-BE49-F238E27FC236}">
                  <a16:creationId xmlns:a16="http://schemas.microsoft.com/office/drawing/2014/main" id="{E73DACFF-E10E-4FBD-92D6-3677F41C1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6999" y="1952976"/>
              <a:ext cx="318138" cy="199069"/>
            </a:xfrm>
            <a:custGeom>
              <a:avLst/>
              <a:gdLst>
                <a:gd name="T0" fmla="*/ 684 w 684"/>
                <a:gd name="T1" fmla="*/ 428 h 428"/>
                <a:gd name="T2" fmla="*/ 306 w 684"/>
                <a:gd name="T3" fmla="*/ 51 h 428"/>
                <a:gd name="T4" fmla="*/ 296 w 684"/>
                <a:gd name="T5" fmla="*/ 42 h 428"/>
                <a:gd name="T6" fmla="*/ 285 w 684"/>
                <a:gd name="T7" fmla="*/ 34 h 428"/>
                <a:gd name="T8" fmla="*/ 262 w 684"/>
                <a:gd name="T9" fmla="*/ 19 h 428"/>
                <a:gd name="T10" fmla="*/ 207 w 684"/>
                <a:gd name="T11" fmla="*/ 0 h 428"/>
                <a:gd name="T12" fmla="*/ 180 w 684"/>
                <a:gd name="T13" fmla="*/ 0 h 428"/>
                <a:gd name="T14" fmla="*/ 144 w 684"/>
                <a:gd name="T15" fmla="*/ 2 h 428"/>
                <a:gd name="T16" fmla="*/ 80 w 684"/>
                <a:gd name="T17" fmla="*/ 27 h 428"/>
                <a:gd name="T18" fmla="*/ 51 w 684"/>
                <a:gd name="T19" fmla="*/ 53 h 428"/>
                <a:gd name="T20" fmla="*/ 28 w 684"/>
                <a:gd name="T21" fmla="*/ 80 h 428"/>
                <a:gd name="T22" fmla="*/ 0 w 684"/>
                <a:gd name="T23" fmla="*/ 145 h 428"/>
                <a:gd name="T24" fmla="*/ 0 w 684"/>
                <a:gd name="T25" fmla="*/ 215 h 428"/>
                <a:gd name="T26" fmla="*/ 28 w 684"/>
                <a:gd name="T27" fmla="*/ 281 h 428"/>
                <a:gd name="T28" fmla="*/ 51 w 684"/>
                <a:gd name="T29" fmla="*/ 308 h 428"/>
                <a:gd name="T30" fmla="*/ 125 w 684"/>
                <a:gd name="T31" fmla="*/ 382 h 428"/>
                <a:gd name="T32" fmla="*/ 562 w 684"/>
                <a:gd name="T33" fmla="*/ 382 h 428"/>
                <a:gd name="T34" fmla="*/ 562 w 684"/>
                <a:gd name="T35" fmla="*/ 382 h 428"/>
                <a:gd name="T36" fmla="*/ 562 w 684"/>
                <a:gd name="T37" fmla="*/ 382 h 428"/>
                <a:gd name="T38" fmla="*/ 593 w 684"/>
                <a:gd name="T39" fmla="*/ 384 h 428"/>
                <a:gd name="T40" fmla="*/ 657 w 684"/>
                <a:gd name="T41" fmla="*/ 407 h 428"/>
                <a:gd name="T42" fmla="*/ 684 w 684"/>
                <a:gd name="T4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84" h="428">
                  <a:moveTo>
                    <a:pt x="684" y="428"/>
                  </a:moveTo>
                  <a:lnTo>
                    <a:pt x="306" y="51"/>
                  </a:lnTo>
                  <a:lnTo>
                    <a:pt x="296" y="42"/>
                  </a:lnTo>
                  <a:lnTo>
                    <a:pt x="285" y="34"/>
                  </a:lnTo>
                  <a:lnTo>
                    <a:pt x="262" y="19"/>
                  </a:lnTo>
                  <a:lnTo>
                    <a:pt x="207" y="0"/>
                  </a:lnTo>
                  <a:lnTo>
                    <a:pt x="180" y="0"/>
                  </a:lnTo>
                  <a:lnTo>
                    <a:pt x="144" y="2"/>
                  </a:lnTo>
                  <a:lnTo>
                    <a:pt x="80" y="27"/>
                  </a:lnTo>
                  <a:lnTo>
                    <a:pt x="51" y="53"/>
                  </a:lnTo>
                  <a:lnTo>
                    <a:pt x="28" y="80"/>
                  </a:lnTo>
                  <a:lnTo>
                    <a:pt x="0" y="145"/>
                  </a:lnTo>
                  <a:lnTo>
                    <a:pt x="0" y="215"/>
                  </a:lnTo>
                  <a:lnTo>
                    <a:pt x="28" y="281"/>
                  </a:lnTo>
                  <a:lnTo>
                    <a:pt x="51" y="308"/>
                  </a:lnTo>
                  <a:lnTo>
                    <a:pt x="125" y="382"/>
                  </a:lnTo>
                  <a:lnTo>
                    <a:pt x="562" y="382"/>
                  </a:lnTo>
                  <a:lnTo>
                    <a:pt x="562" y="382"/>
                  </a:lnTo>
                  <a:lnTo>
                    <a:pt x="562" y="382"/>
                  </a:lnTo>
                  <a:lnTo>
                    <a:pt x="593" y="384"/>
                  </a:lnTo>
                  <a:lnTo>
                    <a:pt x="657" y="407"/>
                  </a:lnTo>
                  <a:lnTo>
                    <a:pt x="684" y="428"/>
                  </a:lnTo>
                  <a:close/>
                </a:path>
              </a:pathLst>
            </a:custGeom>
            <a:solidFill>
              <a:srgbClr val="1E4471"/>
            </a:solidFill>
            <a:ln>
              <a:solidFill>
                <a:srgbClr val="1E4471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</a:endParaRPr>
            </a:p>
          </p:txBody>
        </p:sp>
        <p:sp>
          <p:nvSpPr>
            <p:cNvPr id="152" name="Freeform 127">
              <a:extLst>
                <a:ext uri="{FF2B5EF4-FFF2-40B4-BE49-F238E27FC236}">
                  <a16:creationId xmlns:a16="http://schemas.microsoft.com/office/drawing/2014/main" id="{EAC79D22-EAD2-40BA-A7C8-5FF8460E4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5139" y="2130650"/>
              <a:ext cx="203255" cy="83256"/>
            </a:xfrm>
            <a:custGeom>
              <a:avLst/>
              <a:gdLst>
                <a:gd name="T0" fmla="*/ 181 w 437"/>
                <a:gd name="T1" fmla="*/ 179 h 179"/>
                <a:gd name="T2" fmla="*/ 308 w 437"/>
                <a:gd name="T3" fmla="*/ 53 h 179"/>
                <a:gd name="T4" fmla="*/ 335 w 437"/>
                <a:gd name="T5" fmla="*/ 27 h 179"/>
                <a:gd name="T6" fmla="*/ 401 w 437"/>
                <a:gd name="T7" fmla="*/ 2 h 179"/>
                <a:gd name="T8" fmla="*/ 437 w 437"/>
                <a:gd name="T9" fmla="*/ 0 h 179"/>
                <a:gd name="T10" fmla="*/ 437 w 437"/>
                <a:gd name="T11" fmla="*/ 0 h 179"/>
                <a:gd name="T12" fmla="*/ 0 w 437"/>
                <a:gd name="T13" fmla="*/ 0 h 179"/>
                <a:gd name="T14" fmla="*/ 2 w 437"/>
                <a:gd name="T15" fmla="*/ 0 h 179"/>
                <a:gd name="T16" fmla="*/ 2 w 437"/>
                <a:gd name="T17" fmla="*/ 0 h 179"/>
                <a:gd name="T18" fmla="*/ 181 w 437"/>
                <a:gd name="T19" fmla="*/ 179 h 179"/>
                <a:gd name="T20" fmla="*/ 181 w 437"/>
                <a:gd name="T21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7" h="179">
                  <a:moveTo>
                    <a:pt x="181" y="179"/>
                  </a:moveTo>
                  <a:lnTo>
                    <a:pt x="308" y="53"/>
                  </a:lnTo>
                  <a:lnTo>
                    <a:pt x="335" y="27"/>
                  </a:lnTo>
                  <a:lnTo>
                    <a:pt x="401" y="2"/>
                  </a:lnTo>
                  <a:lnTo>
                    <a:pt x="437" y="0"/>
                  </a:lnTo>
                  <a:lnTo>
                    <a:pt x="437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181" y="179"/>
                  </a:lnTo>
                  <a:lnTo>
                    <a:pt x="181" y="179"/>
                  </a:lnTo>
                  <a:close/>
                </a:path>
              </a:pathLst>
            </a:custGeom>
            <a:solidFill>
              <a:srgbClr val="1E4471">
                <a:lumMod val="75000"/>
              </a:srgbClr>
            </a:solidFill>
            <a:ln>
              <a:solidFill>
                <a:srgbClr val="1E4471">
                  <a:lumMod val="75000"/>
                </a:srgbClr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</a:endParaRPr>
            </a:p>
          </p:txBody>
        </p:sp>
        <p:sp>
          <p:nvSpPr>
            <p:cNvPr id="153" name="Freeform 129">
              <a:extLst>
                <a:ext uri="{FF2B5EF4-FFF2-40B4-BE49-F238E27FC236}">
                  <a16:creationId xmlns:a16="http://schemas.microsoft.com/office/drawing/2014/main" id="{4A23566E-893B-4D51-BD74-C9DE9127D6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9324" y="2130650"/>
              <a:ext cx="202325" cy="167906"/>
            </a:xfrm>
            <a:custGeom>
              <a:avLst/>
              <a:gdLst>
                <a:gd name="T0" fmla="*/ 127 w 435"/>
                <a:gd name="T1" fmla="*/ 308 h 361"/>
                <a:gd name="T2" fmla="*/ 154 w 435"/>
                <a:gd name="T3" fmla="*/ 331 h 361"/>
                <a:gd name="T4" fmla="*/ 220 w 435"/>
                <a:gd name="T5" fmla="*/ 358 h 361"/>
                <a:gd name="T6" fmla="*/ 256 w 435"/>
                <a:gd name="T7" fmla="*/ 361 h 361"/>
                <a:gd name="T8" fmla="*/ 283 w 435"/>
                <a:gd name="T9" fmla="*/ 358 h 361"/>
                <a:gd name="T10" fmla="*/ 313 w 435"/>
                <a:gd name="T11" fmla="*/ 350 h 361"/>
                <a:gd name="T12" fmla="*/ 319 w 435"/>
                <a:gd name="T13" fmla="*/ 348 h 361"/>
                <a:gd name="T14" fmla="*/ 325 w 435"/>
                <a:gd name="T15" fmla="*/ 346 h 361"/>
                <a:gd name="T16" fmla="*/ 330 w 435"/>
                <a:gd name="T17" fmla="*/ 344 h 361"/>
                <a:gd name="T18" fmla="*/ 334 w 435"/>
                <a:gd name="T19" fmla="*/ 342 h 361"/>
                <a:gd name="T20" fmla="*/ 336 w 435"/>
                <a:gd name="T21" fmla="*/ 342 h 361"/>
                <a:gd name="T22" fmla="*/ 336 w 435"/>
                <a:gd name="T23" fmla="*/ 340 h 361"/>
                <a:gd name="T24" fmla="*/ 359 w 435"/>
                <a:gd name="T25" fmla="*/ 329 h 361"/>
                <a:gd name="T26" fmla="*/ 378 w 435"/>
                <a:gd name="T27" fmla="*/ 312 h 361"/>
                <a:gd name="T28" fmla="*/ 382 w 435"/>
                <a:gd name="T29" fmla="*/ 308 h 361"/>
                <a:gd name="T30" fmla="*/ 399 w 435"/>
                <a:gd name="T31" fmla="*/ 289 h 361"/>
                <a:gd name="T32" fmla="*/ 423 w 435"/>
                <a:gd name="T33" fmla="*/ 249 h 361"/>
                <a:gd name="T34" fmla="*/ 429 w 435"/>
                <a:gd name="T35" fmla="*/ 226 h 361"/>
                <a:gd name="T36" fmla="*/ 431 w 435"/>
                <a:gd name="T37" fmla="*/ 219 h 361"/>
                <a:gd name="T38" fmla="*/ 433 w 435"/>
                <a:gd name="T39" fmla="*/ 215 h 361"/>
                <a:gd name="T40" fmla="*/ 435 w 435"/>
                <a:gd name="T41" fmla="*/ 196 h 361"/>
                <a:gd name="T42" fmla="*/ 435 w 435"/>
                <a:gd name="T43" fmla="*/ 179 h 361"/>
                <a:gd name="T44" fmla="*/ 435 w 435"/>
                <a:gd name="T45" fmla="*/ 175 h 361"/>
                <a:gd name="T46" fmla="*/ 435 w 435"/>
                <a:gd name="T47" fmla="*/ 171 h 361"/>
                <a:gd name="T48" fmla="*/ 435 w 435"/>
                <a:gd name="T49" fmla="*/ 171 h 361"/>
                <a:gd name="T50" fmla="*/ 435 w 435"/>
                <a:gd name="T51" fmla="*/ 169 h 361"/>
                <a:gd name="T52" fmla="*/ 435 w 435"/>
                <a:gd name="T53" fmla="*/ 169 h 361"/>
                <a:gd name="T54" fmla="*/ 435 w 435"/>
                <a:gd name="T55" fmla="*/ 169 h 361"/>
                <a:gd name="T56" fmla="*/ 435 w 435"/>
                <a:gd name="T57" fmla="*/ 169 h 361"/>
                <a:gd name="T58" fmla="*/ 435 w 435"/>
                <a:gd name="T59" fmla="*/ 169 h 361"/>
                <a:gd name="T60" fmla="*/ 435 w 435"/>
                <a:gd name="T61" fmla="*/ 160 h 361"/>
                <a:gd name="T62" fmla="*/ 433 w 435"/>
                <a:gd name="T63" fmla="*/ 152 h 361"/>
                <a:gd name="T64" fmla="*/ 433 w 435"/>
                <a:gd name="T65" fmla="*/ 150 h 361"/>
                <a:gd name="T66" fmla="*/ 433 w 435"/>
                <a:gd name="T67" fmla="*/ 147 h 361"/>
                <a:gd name="T68" fmla="*/ 431 w 435"/>
                <a:gd name="T69" fmla="*/ 141 h 361"/>
                <a:gd name="T70" fmla="*/ 429 w 435"/>
                <a:gd name="T71" fmla="*/ 135 h 361"/>
                <a:gd name="T72" fmla="*/ 429 w 435"/>
                <a:gd name="T73" fmla="*/ 133 h 361"/>
                <a:gd name="T74" fmla="*/ 429 w 435"/>
                <a:gd name="T75" fmla="*/ 133 h 361"/>
                <a:gd name="T76" fmla="*/ 423 w 435"/>
                <a:gd name="T77" fmla="*/ 112 h 361"/>
                <a:gd name="T78" fmla="*/ 399 w 435"/>
                <a:gd name="T79" fmla="*/ 69 h 361"/>
                <a:gd name="T80" fmla="*/ 382 w 435"/>
                <a:gd name="T81" fmla="*/ 53 h 361"/>
                <a:gd name="T82" fmla="*/ 378 w 435"/>
                <a:gd name="T83" fmla="*/ 46 h 361"/>
                <a:gd name="T84" fmla="*/ 355 w 435"/>
                <a:gd name="T85" fmla="*/ 27 h 361"/>
                <a:gd name="T86" fmla="*/ 302 w 435"/>
                <a:gd name="T87" fmla="*/ 4 h 361"/>
                <a:gd name="T88" fmla="*/ 275 w 435"/>
                <a:gd name="T89" fmla="*/ 0 h 361"/>
                <a:gd name="T90" fmla="*/ 273 w 435"/>
                <a:gd name="T91" fmla="*/ 0 h 361"/>
                <a:gd name="T92" fmla="*/ 273 w 435"/>
                <a:gd name="T93" fmla="*/ 0 h 361"/>
                <a:gd name="T94" fmla="*/ 264 w 435"/>
                <a:gd name="T95" fmla="*/ 0 h 361"/>
                <a:gd name="T96" fmla="*/ 256 w 435"/>
                <a:gd name="T97" fmla="*/ 0 h 361"/>
                <a:gd name="T98" fmla="*/ 256 w 435"/>
                <a:gd name="T99" fmla="*/ 0 h 361"/>
                <a:gd name="T100" fmla="*/ 220 w 435"/>
                <a:gd name="T101" fmla="*/ 2 h 361"/>
                <a:gd name="T102" fmla="*/ 154 w 435"/>
                <a:gd name="T103" fmla="*/ 27 h 361"/>
                <a:gd name="T104" fmla="*/ 127 w 435"/>
                <a:gd name="T105" fmla="*/ 53 h 361"/>
                <a:gd name="T106" fmla="*/ 0 w 435"/>
                <a:gd name="T107" fmla="*/ 179 h 361"/>
                <a:gd name="T108" fmla="*/ 127 w 435"/>
                <a:gd name="T109" fmla="*/ 308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35" h="361">
                  <a:moveTo>
                    <a:pt x="127" y="308"/>
                  </a:moveTo>
                  <a:lnTo>
                    <a:pt x="154" y="331"/>
                  </a:lnTo>
                  <a:lnTo>
                    <a:pt x="220" y="358"/>
                  </a:lnTo>
                  <a:lnTo>
                    <a:pt x="256" y="361"/>
                  </a:lnTo>
                  <a:lnTo>
                    <a:pt x="283" y="358"/>
                  </a:lnTo>
                  <a:lnTo>
                    <a:pt x="313" y="350"/>
                  </a:lnTo>
                  <a:lnTo>
                    <a:pt x="319" y="348"/>
                  </a:lnTo>
                  <a:lnTo>
                    <a:pt x="325" y="346"/>
                  </a:lnTo>
                  <a:lnTo>
                    <a:pt x="330" y="344"/>
                  </a:lnTo>
                  <a:lnTo>
                    <a:pt x="334" y="342"/>
                  </a:lnTo>
                  <a:lnTo>
                    <a:pt x="336" y="342"/>
                  </a:lnTo>
                  <a:lnTo>
                    <a:pt x="336" y="340"/>
                  </a:lnTo>
                  <a:lnTo>
                    <a:pt x="359" y="329"/>
                  </a:lnTo>
                  <a:lnTo>
                    <a:pt x="378" y="312"/>
                  </a:lnTo>
                  <a:lnTo>
                    <a:pt x="382" y="308"/>
                  </a:lnTo>
                  <a:lnTo>
                    <a:pt x="399" y="289"/>
                  </a:lnTo>
                  <a:lnTo>
                    <a:pt x="423" y="249"/>
                  </a:lnTo>
                  <a:lnTo>
                    <a:pt x="429" y="226"/>
                  </a:lnTo>
                  <a:lnTo>
                    <a:pt x="431" y="219"/>
                  </a:lnTo>
                  <a:lnTo>
                    <a:pt x="433" y="215"/>
                  </a:lnTo>
                  <a:lnTo>
                    <a:pt x="435" y="196"/>
                  </a:lnTo>
                  <a:lnTo>
                    <a:pt x="435" y="179"/>
                  </a:lnTo>
                  <a:lnTo>
                    <a:pt x="435" y="175"/>
                  </a:lnTo>
                  <a:lnTo>
                    <a:pt x="435" y="171"/>
                  </a:lnTo>
                  <a:lnTo>
                    <a:pt x="435" y="171"/>
                  </a:lnTo>
                  <a:lnTo>
                    <a:pt x="435" y="169"/>
                  </a:lnTo>
                  <a:lnTo>
                    <a:pt x="435" y="169"/>
                  </a:lnTo>
                  <a:lnTo>
                    <a:pt x="435" y="169"/>
                  </a:lnTo>
                  <a:lnTo>
                    <a:pt x="435" y="169"/>
                  </a:lnTo>
                  <a:lnTo>
                    <a:pt x="435" y="169"/>
                  </a:lnTo>
                  <a:lnTo>
                    <a:pt x="435" y="160"/>
                  </a:lnTo>
                  <a:lnTo>
                    <a:pt x="433" y="152"/>
                  </a:lnTo>
                  <a:lnTo>
                    <a:pt x="433" y="150"/>
                  </a:lnTo>
                  <a:lnTo>
                    <a:pt x="433" y="147"/>
                  </a:lnTo>
                  <a:lnTo>
                    <a:pt x="431" y="141"/>
                  </a:lnTo>
                  <a:lnTo>
                    <a:pt x="429" y="135"/>
                  </a:lnTo>
                  <a:lnTo>
                    <a:pt x="429" y="133"/>
                  </a:lnTo>
                  <a:lnTo>
                    <a:pt x="429" y="133"/>
                  </a:lnTo>
                  <a:lnTo>
                    <a:pt x="423" y="112"/>
                  </a:lnTo>
                  <a:lnTo>
                    <a:pt x="399" y="69"/>
                  </a:lnTo>
                  <a:lnTo>
                    <a:pt x="382" y="53"/>
                  </a:lnTo>
                  <a:lnTo>
                    <a:pt x="378" y="46"/>
                  </a:lnTo>
                  <a:lnTo>
                    <a:pt x="355" y="27"/>
                  </a:lnTo>
                  <a:lnTo>
                    <a:pt x="302" y="4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3" y="0"/>
                  </a:lnTo>
                  <a:lnTo>
                    <a:pt x="264" y="0"/>
                  </a:lnTo>
                  <a:lnTo>
                    <a:pt x="256" y="0"/>
                  </a:lnTo>
                  <a:lnTo>
                    <a:pt x="256" y="0"/>
                  </a:lnTo>
                  <a:lnTo>
                    <a:pt x="220" y="2"/>
                  </a:lnTo>
                  <a:lnTo>
                    <a:pt x="154" y="27"/>
                  </a:lnTo>
                  <a:lnTo>
                    <a:pt x="127" y="53"/>
                  </a:lnTo>
                  <a:lnTo>
                    <a:pt x="0" y="179"/>
                  </a:lnTo>
                  <a:lnTo>
                    <a:pt x="127" y="308"/>
                  </a:lnTo>
                  <a:close/>
                </a:path>
              </a:pathLst>
            </a:custGeom>
            <a:solidFill>
              <a:srgbClr val="0D274D"/>
            </a:solidFill>
            <a:ln>
              <a:solidFill>
                <a:srgbClr val="0D274D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DB3EF2A2-9FED-0349-AC7A-EC058ED8D506}"/>
              </a:ext>
            </a:extLst>
          </p:cNvPr>
          <p:cNvSpPr/>
          <p:nvPr/>
        </p:nvSpPr>
        <p:spPr>
          <a:xfrm>
            <a:off x="4267147" y="1503966"/>
            <a:ext cx="293793" cy="207947"/>
          </a:xfrm>
          <a:prstGeom prst="rect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96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02&quot;&gt;&lt;object type=&quot;3&quot; unique_id=&quot;184153&quot;&gt;&lt;property id=&quot;20148&quot; value=&quot;5&quot;/&gt;&lt;property id=&quot;20300&quot; value=&quot;Slide 6 - &amp;quot;Use this slide for transitions&amp;quot;&quot;/&gt;&lt;property id=&quot;20307&quot; value=&quot;257&quot;/&gt;&lt;/object&gt;&lt;object type=&quot;3&quot; unique_id=&quot;184154&quot;&gt;&lt;property id=&quot;20148&quot; value=&quot;5&quot;/&gt;&lt;property id=&quot;20300&quot; value=&quot;Slide 25 - &amp;quot;Color palette&amp;quot;&quot;/&gt;&lt;property id=&quot;20307&quot; value=&quot;258&quot;/&gt;&lt;/object&gt;&lt;object type=&quot;3&quot; unique_id=&quot;184155&quot;&gt;&lt;property id=&quot;20148&quot; value=&quot;5&quot;/&gt;&lt;property id=&quot;20300&quot; value=&quot;Slide 13 - &amp;quot;Two-column layout&amp;quot;&quot;/&gt;&lt;property id=&quot;20307&quot; value=&quot;259&quot;/&gt;&lt;/object&gt;&lt;object type=&quot;3&quot; unique_id=&quot;184156&quot;&gt;&lt;property id=&quot;20148&quot; value=&quot;5&quot;/&gt;&lt;property id=&quot;20300&quot; value=&quot;Slide 19 - &amp;quot;This is a sample headline&amp;quot;&quot;/&gt;&lt;property id=&quot;20307&quot; value=&quot;260&quot;/&gt;&lt;/object&gt;&lt;object type=&quot;3&quot; unique_id=&quot;184157&quot;&gt;&lt;property id=&quot;20148&quot; value=&quot;5&quot;/&gt;&lt;property id=&quot;20300&quot; value=&quot;Slide 20 - &amp;quot;Slide title&amp;quot;&quot;/&gt;&lt;property id=&quot;20307&quot; value=&quot;261&quot;/&gt;&lt;/object&gt;&lt;object type=&quot;3&quot; unique_id=&quot;184158&quot;&gt;&lt;property id=&quot;20148&quot; value=&quot;5&quot;/&gt;&lt;property id=&quot;20300&quot; value=&quot;Slide 10 - &amp;quot;This is a sample headline&amp;quot;&quot;/&gt;&lt;property id=&quot;20307&quot; value=&quot;262&quot;/&gt;&lt;/object&gt;&lt;object type=&quot;3&quot; unique_id=&quot;184159&quot;&gt;&lt;property id=&quot;20148&quot; value=&quot;5&quot;/&gt;&lt;property id=&quot;20300&quot; value=&quot;Slide 11 - &amp;quot;This is a sample headline&amp;quot;&quot;/&gt;&lt;property id=&quot;20307&quot; value=&quot;263&quot;/&gt;&lt;/object&gt;&lt;object type=&quot;3&quot; unique_id=&quot;184160&quot;&gt;&lt;property id=&quot;20148&quot; value=&quot;5&quot;/&gt;&lt;property id=&quot;20300&quot; value=&quot;Slide 12 - &amp;quot;This is a sample headline&amp;quot;&quot;/&gt;&lt;property id=&quot;20307&quot; value=&quot;264&quot;/&gt;&lt;/object&gt;&lt;object type=&quot;3&quot; unique_id=&quot;184161&quot;&gt;&lt;property id=&quot;20148&quot; value=&quot;5&quot;/&gt;&lt;property id=&quot;20300&quot; value=&quot;Slide 14 - &amp;quot;This is a sample headline&amp;quot;&quot;/&gt;&lt;property id=&quot;20307&quot; value=&quot;265&quot;/&gt;&lt;/object&gt;&lt;object type=&quot;3&quot; unique_id=&quot;184162&quot;&gt;&lt;property id=&quot;20148&quot; value=&quot;5&quot;/&gt;&lt;property id=&quot;20300&quot; value=&quot;Slide 15 - &amp;quot;This is a sample headline&amp;quot;&quot;/&gt;&lt;property id=&quot;20307&quot; value=&quot;266&quot;/&gt;&lt;/object&gt;&lt;object type=&quot;3&quot; unique_id=&quot;184163&quot;&gt;&lt;property id=&quot;20148&quot; value=&quot;5&quot;/&gt;&lt;property id=&quot;20300&quot; value=&quot;Slide 16 - &amp;quot;This is a sample headline&amp;quot;&quot;/&gt;&lt;property id=&quot;20307&quot; value=&quot;267&quot;/&gt;&lt;/object&gt;&lt;object type=&quot;3&quot; unique_id=&quot;184164&quot;&gt;&lt;property id=&quot;20148&quot; value=&quot;5&quot;/&gt;&lt;property id=&quot;20300&quot; value=&quot;Slide 21 - &amp;quot;Use this layout when pairing words with a picture.&amp;quot;&quot;/&gt;&lt;property id=&quot;20307&quot; value=&quot;268&quot;/&gt;&lt;/object&gt;&lt;object type=&quot;3&quot; unique_id=&quot;184165&quot;&gt;&lt;property id=&quot;20148&quot; value=&quot;5&quot;/&gt;&lt;property id=&quot;20300&quot; value=&quot;Slide 22 - &amp;quot;Use this layout when pairing words with a picture.&amp;quot;&quot;/&gt;&lt;property id=&quot;20307&quot; value=&quot;269&quot;/&gt;&lt;/object&gt;&lt;object type=&quot;3&quot; unique_id=&quot;184166&quot;&gt;&lt;property id=&quot;20148&quot; value=&quot;5&quot;/&gt;&lt;property id=&quot;20300&quot; value=&quot;Slide 23&quot;/&gt;&lt;property id=&quot;20307&quot; value=&quot;270&quot;/&gt;&lt;/object&gt;&lt;object type=&quot;3&quot; unique_id=&quot;198815&quot;&gt;&lt;property id=&quot;20148&quot; value=&quot;5&quot;/&gt;&lt;property id=&quot;20300&quot; value=&quot;Slide 24 - &amp;quot;Best practices&amp;quot;&quot;/&gt;&lt;property id=&quot;20307&quot; value=&quot;286&quot;/&gt;&lt;/object&gt;&lt;object type=&quot;3&quot; unique_id=&quot;198816&quot;&gt;&lt;property id=&quot;20148&quot; value=&quot;5&quot;/&gt;&lt;property id=&quot;20300&quot; value=&quot;Slide 26 - &amp;quot;Only use the themes provided&amp;quot;&quot;/&gt;&lt;property id=&quot;20307&quot; value=&quot;287&quot;/&gt;&lt;/object&gt;&lt;object type=&quot;3&quot; unique_id=&quot;198998&quot;&gt;&lt;property id=&quot;20148&quot; value=&quot;5&quot;/&gt;&lt;property id=&quot;20300&quot; value=&quot;Slide 27 - &amp;quot;Seven tips for better presentations&amp;quot;&quot;/&gt;&lt;property id=&quot;20307&quot; value=&quot;288&quot;/&gt;&lt;/object&gt;&lt;object type=&quot;3&quot; unique_id=&quot;199061&quot;&gt;&lt;property id=&quot;20148&quot; value=&quot;5&quot;/&gt;&lt;property id=&quot;20300&quot; value=&quot;Slide 1 - &amp;quot;Please read&amp;quot;&quot;/&gt;&lt;property id=&quot;20307&quot; value=&quot;303&quot;/&gt;&lt;/object&gt;&lt;object type=&quot;3&quot; unique_id=&quot;199062&quot;&gt;&lt;property id=&quot;20148&quot; value=&quot;5&quot;/&gt;&lt;property id=&quot;20300&quot; value=&quot;Slide 2 - &amp;quot;Everyone is responsible  for security&amp;quot;&quot;/&gt;&lt;property id=&quot;20307&quot; value=&quot;443&quot;/&gt;&lt;/object&gt;&lt;object type=&quot;3&quot; unique_id=&quot;199063&quot;&gt;&lt;property id=&quot;20148&quot; value=&quot;5&quot;/&gt;&lt;property id=&quot;20300&quot; value=&quot;Slide 3 - &amp;quot;Please read&amp;quot;&quot;/&gt;&lt;property id=&quot;20307&quot; value=&quot;444&quot;/&gt;&lt;/object&gt;&lt;object type=&quot;3&quot; unique_id=&quot;199064&quot;&gt;&lt;property id=&quot;20148&quot; value=&quot;5&quot;/&gt;&lt;property id=&quot;20300&quot; value=&quot;Slide 4 - &amp;quot;Color themes&amp;quot;&quot;/&gt;&lt;property id=&quot;20307&quot; value=&quot;445&quot;/&gt;&lt;/object&gt;&lt;object type=&quot;3&quot; unique_id=&quot;199065&quot;&gt;&lt;property id=&quot;20148&quot; value=&quot;5&quot;/&gt;&lt;property id=&quot;20300&quot; value=&quot;Slide 5 - &amp;quot;Presentation Title Goes Here&amp;quot;&quot;/&gt;&lt;property id=&quot;20307&quot; value=&quot;256&quot;/&gt;&lt;/object&gt;&lt;object type=&quot;3&quot; unique_id=&quot;199066&quot;&gt;&lt;property id=&quot;20148&quot; value=&quot;5&quot;/&gt;&lt;property id=&quot;20300&quot; value=&quot;Slide 7 - &amp;quot;Use this slide for transitions&amp;quot;&quot;/&gt;&lt;property id=&quot;20307&quot; value=&quot;302&quot;/&gt;&lt;/object&gt;&lt;object type=&quot;3&quot; unique_id=&quot;199067&quot;&gt;&lt;property id=&quot;20148&quot; value=&quot;5&quot;/&gt;&lt;property id=&quot;20300&quot; value=&quot;Slide 8 - &amp;quot;“Design is the silent  ambassador of your brand.”&amp;quot;&quot;/&gt;&lt;property id=&quot;20307&quot; value=&quot;293&quot;/&gt;&lt;/object&gt;&lt;object type=&quot;3&quot; unique_id=&quot;199068&quot;&gt;&lt;property id=&quot;20148&quot; value=&quot;5&quot;/&gt;&lt;property id=&quot;20300&quot; value=&quot;Slide 9 - &amp;quot;“Design is the silent  ambassador of your brand.”&amp;quot;&quot;/&gt;&lt;property id=&quot;20307&quot; value=&quot;301&quot;/&gt;&lt;/object&gt;&lt;object type=&quot;3&quot; unique_id=&quot;199069&quot;&gt;&lt;property id=&quot;20148&quot; value=&quot;5&quot;/&gt;&lt;property id=&quot;20300&quot; value=&quot;Slide 17 - &amp;quot;Bar charts&amp;quot;&quot;/&gt;&lt;property id=&quot;20307&quot; value=&quot;298&quot;/&gt;&lt;/object&gt;&lt;object type=&quot;3&quot; unique_id=&quot;199070&quot;&gt;&lt;property id=&quot;20148&quot; value=&quot;5&quot;/&gt;&lt;property id=&quot;20300&quot; value=&quot;Slide 18 - &amp;quot;Line charts&amp;quot;&quot;/&gt;&lt;property id=&quot;20307&quot; value=&quot;300&quot;/&gt;&lt;/object&gt;&lt;object type=&quot;3&quot; unique_id=&quot;199071&quot;&gt;&lt;property id=&quot;20148&quot; value=&quot;5&quot;/&gt;&lt;property id=&quot;20300&quot; value=&quot;Slide 28&quot;/&gt;&lt;property id=&quot;20307&quot; value=&quot;290&quot;/&gt;&lt;/object&gt;&lt;/object&gt;&lt;object type=&quot;8&quot; unique_id=&quot;102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ue theme 2015 16x9">
  <a:themeElements>
    <a:clrScheme name="Cisco Core Palette_2019_default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6EBE4A"/>
      </a:accent2>
      <a:accent3>
        <a:srgbClr val="1E4471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Prototype_Aug_2017" id="{4E692306-BB5E-4389-8512-B70B45577D04}" vid="{BDAD62F5-9CDD-42BF-A677-E02F4F0731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A3C99F9958C146B986A7BC2EAF6DDF" ma:contentTypeVersion="4" ma:contentTypeDescription="Create a new document." ma:contentTypeScope="" ma:versionID="286699696d0faa879c41b70668f68807">
  <xsd:schema xmlns:xsd="http://www.w3.org/2001/XMLSchema" xmlns:xs="http://www.w3.org/2001/XMLSchema" xmlns:p="http://schemas.microsoft.com/office/2006/metadata/properties" xmlns:ns2="5782c7b2-a2ad-4d1b-9702-ff91c5f1a4e3" xmlns:ns3="f3dd516b-1526-4e78-8ca9-4d6104651e72" targetNamespace="http://schemas.microsoft.com/office/2006/metadata/properties" ma:root="true" ma:fieldsID="c66f10aeaab0525b4b3be964d7d98f4b" ns2:_="" ns3:_="">
    <xsd:import namespace="5782c7b2-a2ad-4d1b-9702-ff91c5f1a4e3"/>
    <xsd:import namespace="f3dd516b-1526-4e78-8ca9-4d6104651e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82c7b2-a2ad-4d1b-9702-ff91c5f1a4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dd516b-1526-4e78-8ca9-4d6104651e7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585FA3-BBA5-464B-86F5-5EB201BF5E14}">
  <ds:schemaRefs>
    <ds:schemaRef ds:uri="http://purl.org/dc/terms/"/>
    <ds:schemaRef ds:uri="http://purl.org/dc/dcmitype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f3dd516b-1526-4e78-8ca9-4d6104651e72"/>
    <ds:schemaRef ds:uri="5782c7b2-a2ad-4d1b-9702-ff91c5f1a4e3"/>
  </ds:schemaRefs>
</ds:datastoreItem>
</file>

<file path=customXml/itemProps2.xml><?xml version="1.0" encoding="utf-8"?>
<ds:datastoreItem xmlns:ds="http://schemas.openxmlformats.org/officeDocument/2006/customXml" ds:itemID="{89228678-CFA4-465A-BBD2-287A4FDFCC5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AD6673-E496-4CEE-8B7C-4D180CA592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82c7b2-a2ad-4d1b-9702-ff91c5f1a4e3"/>
    <ds:schemaRef ds:uri="f3dd516b-1526-4e78-8ca9-4d6104651e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17352</TotalTime>
  <Words>17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CiscoSansTT ExtraLight</vt:lpstr>
      <vt:lpstr>CiscoSansTT ExtraLight (Headings)</vt:lpstr>
      <vt:lpstr>Blue theme 2015 16x9</vt:lpstr>
      <vt:lpstr>PowerPoint Presentation</vt:lpstr>
    </vt:vector>
  </TitlesOfParts>
  <Company>Cisco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Angie Jones</dc:creator>
  <cp:lastModifiedBy>Blaž Bačnik</cp:lastModifiedBy>
  <cp:revision>1077</cp:revision>
  <cp:lastPrinted>2016-04-29T20:31:14Z</cp:lastPrinted>
  <dcterms:created xsi:type="dcterms:W3CDTF">2014-07-09T19:55:36Z</dcterms:created>
  <dcterms:modified xsi:type="dcterms:W3CDTF">2021-11-04T18:13:56Z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0x0101006BA3C99F9958C146B986A7BC2EAF6DDF</vt:lpwstr>
  </property>
</Properties>
</file>