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4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8" autoAdjust="0"/>
    <p:restoredTop sz="96476" autoAdjust="0"/>
  </p:normalViewPr>
  <p:slideViewPr>
    <p:cSldViewPr snapToGrid="0" snapToObjects="1" showGuides="1">
      <p:cViewPr varScale="1">
        <p:scale>
          <a:sx n="251" d="100"/>
          <a:sy n="251" d="100"/>
        </p:scale>
        <p:origin x="2724" y="198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F8EE304-974D-4300-97E9-5E5BFB95F7FB}"/>
              </a:ext>
            </a:extLst>
          </p:cNvPr>
          <p:cNvSpPr/>
          <p:nvPr/>
        </p:nvSpPr>
        <p:spPr>
          <a:xfrm>
            <a:off x="3372632" y="1545032"/>
            <a:ext cx="3600450" cy="180979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368E46A-E1F4-4E9B-8575-05D6691C42F2}"/>
              </a:ext>
            </a:extLst>
          </p:cNvPr>
          <p:cNvGrpSpPr>
            <a:grpSpLocks noChangeAspect="1"/>
          </p:cNvGrpSpPr>
          <p:nvPr/>
        </p:nvGrpSpPr>
        <p:grpSpPr>
          <a:xfrm>
            <a:off x="3635648" y="2559550"/>
            <a:ext cx="3095177" cy="535510"/>
            <a:chOff x="-5328951" y="1072697"/>
            <a:chExt cx="9209088" cy="1593304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8187F9C-08FB-418F-91B3-C3941F705DD7}"/>
                </a:ext>
              </a:extLst>
            </p:cNvPr>
            <p:cNvSpPr/>
            <p:nvPr/>
          </p:nvSpPr>
          <p:spPr>
            <a:xfrm>
              <a:off x="-5328951" y="1072697"/>
              <a:ext cx="9209088" cy="1593304"/>
            </a:xfrm>
            <a:prstGeom prst="roundRect">
              <a:avLst/>
            </a:prstGeom>
            <a:solidFill>
              <a:srgbClr val="00BC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2A4CC05-E166-49F2-AD83-F046869C04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00166" y="1981470"/>
              <a:ext cx="237392" cy="421200"/>
              <a:chOff x="8037478" y="1925478"/>
              <a:chExt cx="362902" cy="643890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521F22A-FD45-4FA6-8B84-6C68BF2C7C35}"/>
                  </a:ext>
                </a:extLst>
              </p:cNvPr>
              <p:cNvSpPr/>
              <p:nvPr/>
            </p:nvSpPr>
            <p:spPr>
              <a:xfrm>
                <a:off x="8037478" y="1925478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267FC2B-D6D6-4CCD-9969-328522F05A0F}"/>
                  </a:ext>
                </a:extLst>
              </p:cNvPr>
              <p:cNvSpPr/>
              <p:nvPr/>
            </p:nvSpPr>
            <p:spPr>
              <a:xfrm>
                <a:off x="8085103" y="203311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30BDDE1-CA81-4825-906B-8B8CAEDC544C}"/>
                  </a:ext>
                </a:extLst>
              </p:cNvPr>
              <p:cNvSpPr/>
              <p:nvPr/>
            </p:nvSpPr>
            <p:spPr>
              <a:xfrm>
                <a:off x="8085103" y="208645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F2A5803-5105-41EA-B9FE-187BF3E1FCF3}"/>
                  </a:ext>
                </a:extLst>
              </p:cNvPr>
              <p:cNvSpPr/>
              <p:nvPr/>
            </p:nvSpPr>
            <p:spPr>
              <a:xfrm>
                <a:off x="8085103" y="2139791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EDDE1E95-F812-4CC1-AA00-AFF8BD373DB5}"/>
                  </a:ext>
                </a:extLst>
              </p:cNvPr>
              <p:cNvSpPr/>
              <p:nvPr/>
            </p:nvSpPr>
            <p:spPr>
              <a:xfrm>
                <a:off x="8330847" y="2396966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989CE60-3E49-4ADB-9077-0C83F4D1E6FD}"/>
                  </a:ext>
                </a:extLst>
              </p:cNvPr>
              <p:cNvSpPr/>
              <p:nvPr/>
            </p:nvSpPr>
            <p:spPr>
              <a:xfrm>
                <a:off x="82937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C2A63F3-5100-4530-B826-667FFF86F65F}"/>
                  </a:ext>
                </a:extLst>
              </p:cNvPr>
              <p:cNvSpPr/>
              <p:nvPr/>
            </p:nvSpPr>
            <p:spPr>
              <a:xfrm>
                <a:off x="8255600" y="2396966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F7DAC34-29FF-421C-9D90-F5D31163EA9E}"/>
                  </a:ext>
                </a:extLst>
              </p:cNvPr>
              <p:cNvSpPr/>
              <p:nvPr/>
            </p:nvSpPr>
            <p:spPr>
              <a:xfrm>
                <a:off x="8317513" y="1967389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5A20FD6-72F2-4C83-89B5-7DF624AE81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93187" y="1330603"/>
              <a:ext cx="468547" cy="349200"/>
              <a:chOff x="2254224" y="1423944"/>
              <a:chExt cx="605790" cy="451485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2FFD8C6-6B12-44FD-9788-1055D5C988C1}"/>
                  </a:ext>
                </a:extLst>
              </p:cNvPr>
              <p:cNvSpPr/>
              <p:nvPr/>
            </p:nvSpPr>
            <p:spPr>
              <a:xfrm>
                <a:off x="2299945" y="1474427"/>
                <a:ext cx="30480" cy="278129"/>
              </a:xfrm>
              <a:custGeom>
                <a:avLst/>
                <a:gdLst>
                  <a:gd name="connsiteX0" fmla="*/ 30480 w 30480"/>
                  <a:gd name="connsiteY0" fmla="*/ 278130 h 278129"/>
                  <a:gd name="connsiteX1" fmla="*/ 30480 w 30480"/>
                  <a:gd name="connsiteY1" fmla="*/ 15240 h 278129"/>
                  <a:gd name="connsiteX2" fmla="*/ 15240 w 30480"/>
                  <a:gd name="connsiteY2" fmla="*/ 0 h 278129"/>
                  <a:gd name="connsiteX3" fmla="*/ 0 w 30480"/>
                  <a:gd name="connsiteY3" fmla="*/ 15240 h 278129"/>
                  <a:gd name="connsiteX4" fmla="*/ 0 w 30480"/>
                  <a:gd name="connsiteY4" fmla="*/ 278130 h 27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" h="278129">
                    <a:moveTo>
                      <a:pt x="30480" y="278130"/>
                    </a:moveTo>
                    <a:lnTo>
                      <a:pt x="30480" y="15240"/>
                    </a:lnTo>
                    <a:cubicBezTo>
                      <a:pt x="30480" y="6667"/>
                      <a:pt x="23813" y="0"/>
                      <a:pt x="15240" y="0"/>
                    </a:cubicBezTo>
                    <a:cubicBezTo>
                      <a:pt x="6668" y="0"/>
                      <a:pt x="0" y="6667"/>
                      <a:pt x="0" y="15240"/>
                    </a:cubicBezTo>
                    <a:lnTo>
                      <a:pt x="0" y="278130"/>
                    </a:lnTo>
                  </a:path>
                </a:pathLst>
              </a:custGeom>
              <a:solidFill>
                <a:srgbClr val="1E44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AA2C993-DA68-49E7-8FC6-EDFA64D27DA4}"/>
                  </a:ext>
                </a:extLst>
              </p:cNvPr>
              <p:cNvSpPr/>
              <p:nvPr/>
            </p:nvSpPr>
            <p:spPr>
              <a:xfrm>
                <a:off x="2419007" y="1423944"/>
                <a:ext cx="30480" cy="332422"/>
              </a:xfrm>
              <a:custGeom>
                <a:avLst/>
                <a:gdLst>
                  <a:gd name="connsiteX0" fmla="*/ 30480 w 30480"/>
                  <a:gd name="connsiteY0" fmla="*/ 331470 h 332422"/>
                  <a:gd name="connsiteX1" fmla="*/ 30480 w 30480"/>
                  <a:gd name="connsiteY1" fmla="*/ 15240 h 332422"/>
                  <a:gd name="connsiteX2" fmla="*/ 15240 w 30480"/>
                  <a:gd name="connsiteY2" fmla="*/ 0 h 332422"/>
                  <a:gd name="connsiteX3" fmla="*/ 0 w 30480"/>
                  <a:gd name="connsiteY3" fmla="*/ 15240 h 332422"/>
                  <a:gd name="connsiteX4" fmla="*/ 0 w 30480"/>
                  <a:gd name="connsiteY4" fmla="*/ 332423 h 332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80" h="332422">
                    <a:moveTo>
                      <a:pt x="30480" y="331470"/>
                    </a:moveTo>
                    <a:lnTo>
                      <a:pt x="30480" y="15240"/>
                    </a:lnTo>
                    <a:cubicBezTo>
                      <a:pt x="30480" y="6667"/>
                      <a:pt x="23813" y="0"/>
                      <a:pt x="15240" y="0"/>
                    </a:cubicBezTo>
                    <a:cubicBezTo>
                      <a:pt x="6668" y="0"/>
                      <a:pt x="0" y="6667"/>
                      <a:pt x="0" y="15240"/>
                    </a:cubicBezTo>
                    <a:lnTo>
                      <a:pt x="0" y="332423"/>
                    </a:lnTo>
                  </a:path>
                </a:pathLst>
              </a:custGeom>
              <a:solidFill>
                <a:srgbClr val="1E44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BC344C98-EC3F-4176-B67E-D79BD0BC73F3}"/>
                  </a:ext>
                </a:extLst>
              </p:cNvPr>
              <p:cNvSpPr/>
              <p:nvPr/>
            </p:nvSpPr>
            <p:spPr>
              <a:xfrm>
                <a:off x="2254224" y="1742079"/>
                <a:ext cx="605790" cy="133350"/>
              </a:xfrm>
              <a:custGeom>
                <a:avLst/>
                <a:gdLst>
                  <a:gd name="connsiteX0" fmla="*/ 581978 w 605790"/>
                  <a:gd name="connsiteY0" fmla="*/ 133350 h 133350"/>
                  <a:gd name="connsiteX1" fmla="*/ 23813 w 605790"/>
                  <a:gd name="connsiteY1" fmla="*/ 133350 h 133350"/>
                  <a:gd name="connsiteX2" fmla="*/ 0 w 605790"/>
                  <a:gd name="connsiteY2" fmla="*/ 109538 h 133350"/>
                  <a:gd name="connsiteX3" fmla="*/ 0 w 605790"/>
                  <a:gd name="connsiteY3" fmla="*/ 23813 h 133350"/>
                  <a:gd name="connsiteX4" fmla="*/ 23813 w 605790"/>
                  <a:gd name="connsiteY4" fmla="*/ 0 h 133350"/>
                  <a:gd name="connsiteX5" fmla="*/ 581978 w 605790"/>
                  <a:gd name="connsiteY5" fmla="*/ 0 h 133350"/>
                  <a:gd name="connsiteX6" fmla="*/ 605790 w 605790"/>
                  <a:gd name="connsiteY6" fmla="*/ 23813 h 133350"/>
                  <a:gd name="connsiteX7" fmla="*/ 605790 w 605790"/>
                  <a:gd name="connsiteY7" fmla="*/ 109538 h 133350"/>
                  <a:gd name="connsiteX8" fmla="*/ 581978 w 605790"/>
                  <a:gd name="connsiteY8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5790" h="133350">
                    <a:moveTo>
                      <a:pt x="581978" y="133350"/>
                    </a:moveTo>
                    <a:lnTo>
                      <a:pt x="23813" y="133350"/>
                    </a:lnTo>
                    <a:cubicBezTo>
                      <a:pt x="10478" y="133350"/>
                      <a:pt x="0" y="122872"/>
                      <a:pt x="0" y="109538"/>
                    </a:cubicBezTo>
                    <a:lnTo>
                      <a:pt x="0" y="23813"/>
                    </a:lnTo>
                    <a:cubicBezTo>
                      <a:pt x="0" y="10477"/>
                      <a:pt x="10478" y="0"/>
                      <a:pt x="23813" y="0"/>
                    </a:cubicBezTo>
                    <a:lnTo>
                      <a:pt x="581978" y="0"/>
                    </a:lnTo>
                    <a:cubicBezTo>
                      <a:pt x="595313" y="0"/>
                      <a:pt x="605790" y="10477"/>
                      <a:pt x="605790" y="23813"/>
                    </a:cubicBezTo>
                    <a:lnTo>
                      <a:pt x="605790" y="109538"/>
                    </a:lnTo>
                    <a:cubicBezTo>
                      <a:pt x="605790" y="122872"/>
                      <a:pt x="595313" y="133350"/>
                      <a:pt x="581978" y="133350"/>
                    </a:cubicBezTo>
                    <a:close/>
                  </a:path>
                </a:pathLst>
              </a:custGeom>
              <a:solidFill>
                <a:srgbClr val="1E447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5C4EA35-59BA-4F05-8C02-2A682351E827}"/>
                  </a:ext>
                </a:extLst>
              </p:cNvPr>
              <p:cNvSpPr/>
              <p:nvPr/>
            </p:nvSpPr>
            <p:spPr>
              <a:xfrm>
                <a:off x="2512352" y="1782084"/>
                <a:ext cx="68580" cy="53339"/>
              </a:xfrm>
              <a:custGeom>
                <a:avLst/>
                <a:gdLst>
                  <a:gd name="connsiteX0" fmla="*/ 62865 w 68580"/>
                  <a:gd name="connsiteY0" fmla="*/ 53340 h 53339"/>
                  <a:gd name="connsiteX1" fmla="*/ 5715 w 68580"/>
                  <a:gd name="connsiteY1" fmla="*/ 53340 h 53339"/>
                  <a:gd name="connsiteX2" fmla="*/ 0 w 68580"/>
                  <a:gd name="connsiteY2" fmla="*/ 47625 h 53339"/>
                  <a:gd name="connsiteX3" fmla="*/ 0 w 68580"/>
                  <a:gd name="connsiteY3" fmla="*/ 5715 h 53339"/>
                  <a:gd name="connsiteX4" fmla="*/ 5715 w 68580"/>
                  <a:gd name="connsiteY4" fmla="*/ 0 h 53339"/>
                  <a:gd name="connsiteX5" fmla="*/ 62865 w 68580"/>
                  <a:gd name="connsiteY5" fmla="*/ 0 h 53339"/>
                  <a:gd name="connsiteX6" fmla="*/ 68580 w 68580"/>
                  <a:gd name="connsiteY6" fmla="*/ 5715 h 53339"/>
                  <a:gd name="connsiteX7" fmla="*/ 68580 w 68580"/>
                  <a:gd name="connsiteY7" fmla="*/ 47625 h 53339"/>
                  <a:gd name="connsiteX8" fmla="*/ 62865 w 68580"/>
                  <a:gd name="connsiteY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80" h="53339">
                    <a:moveTo>
                      <a:pt x="62865" y="53340"/>
                    </a:moveTo>
                    <a:lnTo>
                      <a:pt x="5715" y="53340"/>
                    </a:lnTo>
                    <a:cubicBezTo>
                      <a:pt x="2857" y="53340"/>
                      <a:pt x="0" y="50482"/>
                      <a:pt x="0" y="47625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lnTo>
                      <a:pt x="62865" y="0"/>
                    </a:lnTo>
                    <a:cubicBezTo>
                      <a:pt x="65723" y="0"/>
                      <a:pt x="68580" y="2857"/>
                      <a:pt x="68580" y="5715"/>
                    </a:cubicBezTo>
                    <a:lnTo>
                      <a:pt x="68580" y="47625"/>
                    </a:lnTo>
                    <a:cubicBezTo>
                      <a:pt x="68580" y="50482"/>
                      <a:pt x="66675" y="53340"/>
                      <a:pt x="62865" y="53340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1C3140C-764F-493E-8825-568482FC67C3}"/>
                  </a:ext>
                </a:extLst>
              </p:cNvPr>
              <p:cNvSpPr/>
              <p:nvPr/>
            </p:nvSpPr>
            <p:spPr>
              <a:xfrm>
                <a:off x="2418054" y="1782084"/>
                <a:ext cx="68579" cy="53339"/>
              </a:xfrm>
              <a:custGeom>
                <a:avLst/>
                <a:gdLst>
                  <a:gd name="connsiteX0" fmla="*/ 62865 w 68579"/>
                  <a:gd name="connsiteY0" fmla="*/ 53340 h 53339"/>
                  <a:gd name="connsiteX1" fmla="*/ 5715 w 68579"/>
                  <a:gd name="connsiteY1" fmla="*/ 53340 h 53339"/>
                  <a:gd name="connsiteX2" fmla="*/ 0 w 68579"/>
                  <a:gd name="connsiteY2" fmla="*/ 47625 h 53339"/>
                  <a:gd name="connsiteX3" fmla="*/ 0 w 68579"/>
                  <a:gd name="connsiteY3" fmla="*/ 5715 h 53339"/>
                  <a:gd name="connsiteX4" fmla="*/ 5715 w 68579"/>
                  <a:gd name="connsiteY4" fmla="*/ 0 h 53339"/>
                  <a:gd name="connsiteX5" fmla="*/ 62865 w 68579"/>
                  <a:gd name="connsiteY5" fmla="*/ 0 h 53339"/>
                  <a:gd name="connsiteX6" fmla="*/ 68580 w 68579"/>
                  <a:gd name="connsiteY6" fmla="*/ 5715 h 53339"/>
                  <a:gd name="connsiteX7" fmla="*/ 68580 w 68579"/>
                  <a:gd name="connsiteY7" fmla="*/ 47625 h 53339"/>
                  <a:gd name="connsiteX8" fmla="*/ 62865 w 68579"/>
                  <a:gd name="connsiteY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79" h="53339">
                    <a:moveTo>
                      <a:pt x="62865" y="53340"/>
                    </a:moveTo>
                    <a:lnTo>
                      <a:pt x="5715" y="53340"/>
                    </a:lnTo>
                    <a:cubicBezTo>
                      <a:pt x="2858" y="53340"/>
                      <a:pt x="0" y="50482"/>
                      <a:pt x="0" y="47625"/>
                    </a:cubicBezTo>
                    <a:lnTo>
                      <a:pt x="0" y="5715"/>
                    </a:lnTo>
                    <a:cubicBezTo>
                      <a:pt x="0" y="2857"/>
                      <a:pt x="2858" y="0"/>
                      <a:pt x="5715" y="0"/>
                    </a:cubicBezTo>
                    <a:lnTo>
                      <a:pt x="62865" y="0"/>
                    </a:lnTo>
                    <a:cubicBezTo>
                      <a:pt x="65723" y="0"/>
                      <a:pt x="68580" y="2857"/>
                      <a:pt x="68580" y="5715"/>
                    </a:cubicBezTo>
                    <a:lnTo>
                      <a:pt x="68580" y="47625"/>
                    </a:lnTo>
                    <a:cubicBezTo>
                      <a:pt x="68580" y="50482"/>
                      <a:pt x="65723" y="53340"/>
                      <a:pt x="62865" y="53340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B3EF19D-DF28-4E18-99C8-4B3401E382AA}"/>
                  </a:ext>
                </a:extLst>
              </p:cNvPr>
              <p:cNvSpPr/>
              <p:nvPr/>
            </p:nvSpPr>
            <p:spPr>
              <a:xfrm>
                <a:off x="2296135" y="1771606"/>
                <a:ext cx="11429" cy="75247"/>
              </a:xfrm>
              <a:custGeom>
                <a:avLst/>
                <a:gdLst>
                  <a:gd name="connsiteX0" fmla="*/ 5715 w 11429"/>
                  <a:gd name="connsiteY0" fmla="*/ 0 h 75247"/>
                  <a:gd name="connsiteX1" fmla="*/ 11430 w 11429"/>
                  <a:gd name="connsiteY1" fmla="*/ 5715 h 75247"/>
                  <a:gd name="connsiteX2" fmla="*/ 11430 w 11429"/>
                  <a:gd name="connsiteY2" fmla="*/ 69532 h 75247"/>
                  <a:gd name="connsiteX3" fmla="*/ 5715 w 11429"/>
                  <a:gd name="connsiteY3" fmla="*/ 75248 h 75247"/>
                  <a:gd name="connsiteX4" fmla="*/ 0 w 11429"/>
                  <a:gd name="connsiteY4" fmla="*/ 69532 h 75247"/>
                  <a:gd name="connsiteX5" fmla="*/ 0 w 11429"/>
                  <a:gd name="connsiteY5" fmla="*/ 5715 h 75247"/>
                  <a:gd name="connsiteX6" fmla="*/ 5715 w 11429"/>
                  <a:gd name="connsiteY6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9" h="75247">
                    <a:moveTo>
                      <a:pt x="5715" y="0"/>
                    </a:moveTo>
                    <a:cubicBezTo>
                      <a:pt x="8572" y="0"/>
                      <a:pt x="11430" y="2857"/>
                      <a:pt x="11430" y="5715"/>
                    </a:cubicBezTo>
                    <a:lnTo>
                      <a:pt x="11430" y="69532"/>
                    </a:lnTo>
                    <a:cubicBezTo>
                      <a:pt x="11430" y="72390"/>
                      <a:pt x="8572" y="75248"/>
                      <a:pt x="5715" y="75248"/>
                    </a:cubicBezTo>
                    <a:cubicBezTo>
                      <a:pt x="2857" y="75248"/>
                      <a:pt x="0" y="72390"/>
                      <a:pt x="0" y="69532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CB6F0FF-491C-47F7-9526-D3ECA2CB0150}"/>
                  </a:ext>
                </a:extLst>
              </p:cNvPr>
              <p:cNvSpPr/>
              <p:nvPr/>
            </p:nvSpPr>
            <p:spPr>
              <a:xfrm>
                <a:off x="2334235" y="1771606"/>
                <a:ext cx="11429" cy="75247"/>
              </a:xfrm>
              <a:custGeom>
                <a:avLst/>
                <a:gdLst>
                  <a:gd name="connsiteX0" fmla="*/ 5715 w 11429"/>
                  <a:gd name="connsiteY0" fmla="*/ 0 h 75247"/>
                  <a:gd name="connsiteX1" fmla="*/ 11430 w 11429"/>
                  <a:gd name="connsiteY1" fmla="*/ 5715 h 75247"/>
                  <a:gd name="connsiteX2" fmla="*/ 11430 w 11429"/>
                  <a:gd name="connsiteY2" fmla="*/ 69532 h 75247"/>
                  <a:gd name="connsiteX3" fmla="*/ 5715 w 11429"/>
                  <a:gd name="connsiteY3" fmla="*/ 75248 h 75247"/>
                  <a:gd name="connsiteX4" fmla="*/ 0 w 11429"/>
                  <a:gd name="connsiteY4" fmla="*/ 69532 h 75247"/>
                  <a:gd name="connsiteX5" fmla="*/ 0 w 11429"/>
                  <a:gd name="connsiteY5" fmla="*/ 5715 h 75247"/>
                  <a:gd name="connsiteX6" fmla="*/ 5715 w 11429"/>
                  <a:gd name="connsiteY6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9" h="75247">
                    <a:moveTo>
                      <a:pt x="5715" y="0"/>
                    </a:moveTo>
                    <a:cubicBezTo>
                      <a:pt x="8572" y="0"/>
                      <a:pt x="11430" y="2857"/>
                      <a:pt x="11430" y="5715"/>
                    </a:cubicBezTo>
                    <a:lnTo>
                      <a:pt x="11430" y="69532"/>
                    </a:lnTo>
                    <a:cubicBezTo>
                      <a:pt x="11430" y="72390"/>
                      <a:pt x="8572" y="75248"/>
                      <a:pt x="5715" y="75248"/>
                    </a:cubicBezTo>
                    <a:cubicBezTo>
                      <a:pt x="2857" y="75248"/>
                      <a:pt x="0" y="72390"/>
                      <a:pt x="0" y="69532"/>
                    </a:cubicBezTo>
                    <a:lnTo>
                      <a:pt x="0" y="5715"/>
                    </a:lnTo>
                    <a:cubicBezTo>
                      <a:pt x="0" y="2857"/>
                      <a:pt x="1905" y="0"/>
                      <a:pt x="5715" y="0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16A253D-4C79-422F-BBA0-30110A3004A8}"/>
                  </a:ext>
                </a:extLst>
              </p:cNvPr>
              <p:cNvSpPr/>
              <p:nvPr/>
            </p:nvSpPr>
            <p:spPr>
              <a:xfrm>
                <a:off x="2371382" y="1771606"/>
                <a:ext cx="11430" cy="75247"/>
              </a:xfrm>
              <a:custGeom>
                <a:avLst/>
                <a:gdLst>
                  <a:gd name="connsiteX0" fmla="*/ 5715 w 11430"/>
                  <a:gd name="connsiteY0" fmla="*/ 0 h 75247"/>
                  <a:gd name="connsiteX1" fmla="*/ 11430 w 11430"/>
                  <a:gd name="connsiteY1" fmla="*/ 5715 h 75247"/>
                  <a:gd name="connsiteX2" fmla="*/ 11430 w 11430"/>
                  <a:gd name="connsiteY2" fmla="*/ 69532 h 75247"/>
                  <a:gd name="connsiteX3" fmla="*/ 5715 w 11430"/>
                  <a:gd name="connsiteY3" fmla="*/ 75248 h 75247"/>
                  <a:gd name="connsiteX4" fmla="*/ 0 w 11430"/>
                  <a:gd name="connsiteY4" fmla="*/ 69532 h 75247"/>
                  <a:gd name="connsiteX5" fmla="*/ 0 w 11430"/>
                  <a:gd name="connsiteY5" fmla="*/ 5715 h 75247"/>
                  <a:gd name="connsiteX6" fmla="*/ 5715 w 11430"/>
                  <a:gd name="connsiteY6" fmla="*/ 0 h 7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30" h="75247">
                    <a:moveTo>
                      <a:pt x="5715" y="0"/>
                    </a:moveTo>
                    <a:cubicBezTo>
                      <a:pt x="8572" y="0"/>
                      <a:pt x="11430" y="2857"/>
                      <a:pt x="11430" y="5715"/>
                    </a:cubicBezTo>
                    <a:lnTo>
                      <a:pt x="11430" y="69532"/>
                    </a:lnTo>
                    <a:cubicBezTo>
                      <a:pt x="11430" y="72390"/>
                      <a:pt x="8572" y="75248"/>
                      <a:pt x="5715" y="75248"/>
                    </a:cubicBezTo>
                    <a:cubicBezTo>
                      <a:pt x="2857" y="75248"/>
                      <a:pt x="0" y="72390"/>
                      <a:pt x="0" y="69532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1AA23E6-E784-4E91-BE77-2BFD09799435}"/>
                  </a:ext>
                </a:extLst>
              </p:cNvPr>
              <p:cNvSpPr/>
              <p:nvPr/>
            </p:nvSpPr>
            <p:spPr>
              <a:xfrm>
                <a:off x="2638082" y="1782084"/>
                <a:ext cx="68580" cy="53339"/>
              </a:xfrm>
              <a:custGeom>
                <a:avLst/>
                <a:gdLst>
                  <a:gd name="connsiteX0" fmla="*/ 62865 w 68580"/>
                  <a:gd name="connsiteY0" fmla="*/ 53340 h 53339"/>
                  <a:gd name="connsiteX1" fmla="*/ 5715 w 68580"/>
                  <a:gd name="connsiteY1" fmla="*/ 53340 h 53339"/>
                  <a:gd name="connsiteX2" fmla="*/ 0 w 68580"/>
                  <a:gd name="connsiteY2" fmla="*/ 47625 h 53339"/>
                  <a:gd name="connsiteX3" fmla="*/ 0 w 68580"/>
                  <a:gd name="connsiteY3" fmla="*/ 5715 h 53339"/>
                  <a:gd name="connsiteX4" fmla="*/ 5715 w 68580"/>
                  <a:gd name="connsiteY4" fmla="*/ 0 h 53339"/>
                  <a:gd name="connsiteX5" fmla="*/ 62865 w 68580"/>
                  <a:gd name="connsiteY5" fmla="*/ 0 h 53339"/>
                  <a:gd name="connsiteX6" fmla="*/ 68580 w 68580"/>
                  <a:gd name="connsiteY6" fmla="*/ 5715 h 53339"/>
                  <a:gd name="connsiteX7" fmla="*/ 68580 w 68580"/>
                  <a:gd name="connsiteY7" fmla="*/ 47625 h 53339"/>
                  <a:gd name="connsiteX8" fmla="*/ 62865 w 68580"/>
                  <a:gd name="connsiteY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580" h="53339">
                    <a:moveTo>
                      <a:pt x="62865" y="53340"/>
                    </a:moveTo>
                    <a:lnTo>
                      <a:pt x="5715" y="53340"/>
                    </a:lnTo>
                    <a:cubicBezTo>
                      <a:pt x="2857" y="53340"/>
                      <a:pt x="0" y="50482"/>
                      <a:pt x="0" y="47625"/>
                    </a:cubicBezTo>
                    <a:lnTo>
                      <a:pt x="0" y="5715"/>
                    </a:lnTo>
                    <a:cubicBezTo>
                      <a:pt x="0" y="2857"/>
                      <a:pt x="2857" y="0"/>
                      <a:pt x="5715" y="0"/>
                    </a:cubicBezTo>
                    <a:lnTo>
                      <a:pt x="62865" y="0"/>
                    </a:lnTo>
                    <a:cubicBezTo>
                      <a:pt x="65723" y="0"/>
                      <a:pt x="68580" y="2857"/>
                      <a:pt x="68580" y="5715"/>
                    </a:cubicBezTo>
                    <a:lnTo>
                      <a:pt x="68580" y="47625"/>
                    </a:lnTo>
                    <a:cubicBezTo>
                      <a:pt x="68580" y="50482"/>
                      <a:pt x="65723" y="53340"/>
                      <a:pt x="62865" y="53340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D2D2E71-DAA9-48D4-9923-67DB5CA77C0B}"/>
                  </a:ext>
                </a:extLst>
              </p:cNvPr>
              <p:cNvSpPr/>
              <p:nvPr/>
            </p:nvSpPr>
            <p:spPr>
              <a:xfrm>
                <a:off x="2740952" y="1770654"/>
                <a:ext cx="76200" cy="76200"/>
              </a:xfrm>
              <a:custGeom>
                <a:avLst/>
                <a:gdLst>
                  <a:gd name="connsiteX0" fmla="*/ 76200 w 76200"/>
                  <a:gd name="connsiteY0" fmla="*/ 38100 h 76200"/>
                  <a:gd name="connsiteX1" fmla="*/ 38100 w 76200"/>
                  <a:gd name="connsiteY1" fmla="*/ 76200 h 76200"/>
                  <a:gd name="connsiteX2" fmla="*/ 0 w 76200"/>
                  <a:gd name="connsiteY2" fmla="*/ 38100 h 76200"/>
                  <a:gd name="connsiteX3" fmla="*/ 38100 w 76200"/>
                  <a:gd name="connsiteY3" fmla="*/ 0 h 76200"/>
                  <a:gd name="connsiteX4" fmla="*/ 76200 w 76200"/>
                  <a:gd name="connsiteY4" fmla="*/ 381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76200" y="38100"/>
                    </a:moveTo>
                    <a:cubicBezTo>
                      <a:pt x="76200" y="59142"/>
                      <a:pt x="59142" y="76200"/>
                      <a:pt x="38100" y="76200"/>
                    </a:cubicBezTo>
                    <a:cubicBezTo>
                      <a:pt x="17058" y="76200"/>
                      <a:pt x="0" y="59142"/>
                      <a:pt x="0" y="38100"/>
                    </a:cubicBezTo>
                    <a:cubicBezTo>
                      <a:pt x="0" y="17058"/>
                      <a:pt x="17058" y="0"/>
                      <a:pt x="38100" y="0"/>
                    </a:cubicBezTo>
                    <a:cubicBezTo>
                      <a:pt x="59142" y="0"/>
                      <a:pt x="76200" y="17058"/>
                      <a:pt x="76200" y="38100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FEE5E40B-D9E1-4BF9-978B-F4A3458D6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78328" y="2117559"/>
              <a:ext cx="365693" cy="187200"/>
            </a:xfrm>
            <a:prstGeom prst="rect">
              <a:avLst/>
            </a:prstGeom>
          </p:spPr>
        </p:pic>
        <p:sp>
          <p:nvSpPr>
            <p:cNvPr id="138" name="Freeform 77">
              <a:extLst>
                <a:ext uri="{FF2B5EF4-FFF2-40B4-BE49-F238E27FC236}">
                  <a16:creationId xmlns:a16="http://schemas.microsoft.com/office/drawing/2014/main" id="{A04ADA50-62CE-4E48-8537-C85BEC001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959" y="1874295"/>
              <a:ext cx="719452" cy="175866"/>
            </a:xfrm>
            <a:custGeom>
              <a:avLst/>
              <a:gdLst>
                <a:gd name="T0" fmla="*/ 818 w 818"/>
                <a:gd name="T1" fmla="*/ 0 h 207"/>
                <a:gd name="T2" fmla="*/ 409 w 818"/>
                <a:gd name="T3" fmla="*/ 207 h 207"/>
                <a:gd name="T4" fmla="*/ 0 w 818"/>
                <a:gd name="T5" fmla="*/ 0 h 207"/>
                <a:gd name="T6" fmla="*/ 818 w 818"/>
                <a:gd name="T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0"/>
                  </a:moveTo>
                  <a:cubicBezTo>
                    <a:pt x="818" y="0"/>
                    <a:pt x="635" y="207"/>
                    <a:pt x="409" y="207"/>
                  </a:cubicBezTo>
                  <a:cubicBezTo>
                    <a:pt x="183" y="207"/>
                    <a:pt x="0" y="0"/>
                    <a:pt x="0" y="0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39" name="Freeform 90">
              <a:extLst>
                <a:ext uri="{FF2B5EF4-FFF2-40B4-BE49-F238E27FC236}">
                  <a16:creationId xmlns:a16="http://schemas.microsoft.com/office/drawing/2014/main" id="{1B89DDBA-9029-4B3A-ADBD-EA739D43D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3959" y="1696431"/>
              <a:ext cx="719452" cy="177865"/>
            </a:xfrm>
            <a:custGeom>
              <a:avLst/>
              <a:gdLst>
                <a:gd name="T0" fmla="*/ 818 w 818"/>
                <a:gd name="T1" fmla="*/ 207 h 207"/>
                <a:gd name="T2" fmla="*/ 0 w 818"/>
                <a:gd name="T3" fmla="*/ 207 h 207"/>
                <a:gd name="T4" fmla="*/ 409 w 818"/>
                <a:gd name="T5" fmla="*/ 0 h 207"/>
                <a:gd name="T6" fmla="*/ 818 w 818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7"/>
                    <a:pt x="183" y="0"/>
                    <a:pt x="409" y="0"/>
                  </a:cubicBezTo>
                  <a:cubicBezTo>
                    <a:pt x="635" y="0"/>
                    <a:pt x="818" y="207"/>
                    <a:pt x="818" y="2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40" name="Freeform 91">
              <a:extLst>
                <a:ext uri="{FF2B5EF4-FFF2-40B4-BE49-F238E27FC236}">
                  <a16:creationId xmlns:a16="http://schemas.microsoft.com/office/drawing/2014/main" id="{6D245613-C4BD-4C4E-AFB5-7CC30866C9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1816" y="1716416"/>
              <a:ext cx="323753" cy="313761"/>
            </a:xfrm>
            <a:custGeom>
              <a:avLst/>
              <a:gdLst>
                <a:gd name="T0" fmla="*/ 184 w 367"/>
                <a:gd name="T1" fmla="*/ 32 h 367"/>
                <a:gd name="T2" fmla="*/ 335 w 367"/>
                <a:gd name="T3" fmla="*/ 183 h 367"/>
                <a:gd name="T4" fmla="*/ 184 w 367"/>
                <a:gd name="T5" fmla="*/ 335 h 367"/>
                <a:gd name="T6" fmla="*/ 32 w 367"/>
                <a:gd name="T7" fmla="*/ 183 h 367"/>
                <a:gd name="T8" fmla="*/ 184 w 367"/>
                <a:gd name="T9" fmla="*/ 32 h 367"/>
                <a:gd name="T10" fmla="*/ 184 w 367"/>
                <a:gd name="T11" fmla="*/ 0 h 367"/>
                <a:gd name="T12" fmla="*/ 0 w 367"/>
                <a:gd name="T13" fmla="*/ 183 h 367"/>
                <a:gd name="T14" fmla="*/ 184 w 367"/>
                <a:gd name="T15" fmla="*/ 367 h 367"/>
                <a:gd name="T16" fmla="*/ 367 w 367"/>
                <a:gd name="T17" fmla="*/ 183 h 367"/>
                <a:gd name="T18" fmla="*/ 184 w 367"/>
                <a:gd name="T1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7">
                  <a:moveTo>
                    <a:pt x="184" y="32"/>
                  </a:moveTo>
                  <a:cubicBezTo>
                    <a:pt x="267" y="32"/>
                    <a:pt x="335" y="100"/>
                    <a:pt x="335" y="183"/>
                  </a:cubicBezTo>
                  <a:cubicBezTo>
                    <a:pt x="335" y="267"/>
                    <a:pt x="267" y="335"/>
                    <a:pt x="184" y="335"/>
                  </a:cubicBezTo>
                  <a:cubicBezTo>
                    <a:pt x="100" y="335"/>
                    <a:pt x="32" y="267"/>
                    <a:pt x="32" y="183"/>
                  </a:cubicBezTo>
                  <a:cubicBezTo>
                    <a:pt x="32" y="100"/>
                    <a:pt x="100" y="32"/>
                    <a:pt x="184" y="32"/>
                  </a:cubicBezTo>
                  <a:moveTo>
                    <a:pt x="184" y="0"/>
                  </a:moveTo>
                  <a:cubicBezTo>
                    <a:pt x="82" y="0"/>
                    <a:pt x="0" y="82"/>
                    <a:pt x="0" y="183"/>
                  </a:cubicBezTo>
                  <a:cubicBezTo>
                    <a:pt x="0" y="285"/>
                    <a:pt x="82" y="367"/>
                    <a:pt x="184" y="367"/>
                  </a:cubicBezTo>
                  <a:cubicBezTo>
                    <a:pt x="285" y="367"/>
                    <a:pt x="367" y="285"/>
                    <a:pt x="367" y="183"/>
                  </a:cubicBezTo>
                  <a:cubicBezTo>
                    <a:pt x="367" y="82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41" name="Oval 92">
              <a:extLst>
                <a:ext uri="{FF2B5EF4-FFF2-40B4-BE49-F238E27FC236}">
                  <a16:creationId xmlns:a16="http://schemas.microsoft.com/office/drawing/2014/main" id="{AA6268B2-BC92-4FB2-BC3A-38965878C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769" y="1776370"/>
              <a:ext cx="199848" cy="195851"/>
            </a:xfrm>
            <a:prstGeom prst="ellipse">
              <a:avLst/>
            </a:pr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F914BFE-CFC2-4F1B-9BB4-A6A723B1B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675" y="1638395"/>
              <a:ext cx="162137" cy="10671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AEECE35-2255-4CDE-BA3D-7D333E3F0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3279" y="2003032"/>
              <a:ext cx="160111" cy="11139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81F289-6ED8-4899-B752-3835C902B546}"/>
              </a:ext>
            </a:extLst>
          </p:cNvPr>
          <p:cNvGrpSpPr>
            <a:grpSpLocks noChangeAspect="1"/>
          </p:cNvGrpSpPr>
          <p:nvPr/>
        </p:nvGrpSpPr>
        <p:grpSpPr>
          <a:xfrm>
            <a:off x="5041234" y="1768489"/>
            <a:ext cx="1688179" cy="536433"/>
            <a:chOff x="-2852025" y="1077643"/>
            <a:chExt cx="5014202" cy="1593304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1D7F0DA4-BF89-4F63-827F-8CB6EA08569E}"/>
                </a:ext>
              </a:extLst>
            </p:cNvPr>
            <p:cNvSpPr/>
            <p:nvPr/>
          </p:nvSpPr>
          <p:spPr>
            <a:xfrm>
              <a:off x="-2852025" y="1077643"/>
              <a:ext cx="5014202" cy="1593304"/>
            </a:xfrm>
            <a:prstGeom prst="roundRect">
              <a:avLst/>
            </a:prstGeom>
            <a:solidFill>
              <a:srgbClr val="00BCE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B6DFE97A-F7B1-4D46-B1C7-C94BE81B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4166" y="2110077"/>
              <a:ext cx="339572" cy="187200"/>
            </a:xfrm>
            <a:prstGeom prst="rect">
              <a:avLst/>
            </a:prstGeom>
          </p:spPr>
        </p:pic>
        <p:sp>
          <p:nvSpPr>
            <p:cNvPr id="165" name="Freeform 77">
              <a:extLst>
                <a:ext uri="{FF2B5EF4-FFF2-40B4-BE49-F238E27FC236}">
                  <a16:creationId xmlns:a16="http://schemas.microsoft.com/office/drawing/2014/main" id="{D484FA12-AF6E-4EB9-B2A8-FB2008AF1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4" y="1874448"/>
              <a:ext cx="719452" cy="175866"/>
            </a:xfrm>
            <a:custGeom>
              <a:avLst/>
              <a:gdLst>
                <a:gd name="T0" fmla="*/ 818 w 818"/>
                <a:gd name="T1" fmla="*/ 0 h 207"/>
                <a:gd name="T2" fmla="*/ 409 w 818"/>
                <a:gd name="T3" fmla="*/ 207 h 207"/>
                <a:gd name="T4" fmla="*/ 0 w 818"/>
                <a:gd name="T5" fmla="*/ 0 h 207"/>
                <a:gd name="T6" fmla="*/ 818 w 818"/>
                <a:gd name="T7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0"/>
                  </a:moveTo>
                  <a:cubicBezTo>
                    <a:pt x="818" y="0"/>
                    <a:pt x="635" y="207"/>
                    <a:pt x="409" y="207"/>
                  </a:cubicBezTo>
                  <a:cubicBezTo>
                    <a:pt x="183" y="207"/>
                    <a:pt x="0" y="0"/>
                    <a:pt x="0" y="0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66" name="Freeform 90">
              <a:extLst>
                <a:ext uri="{FF2B5EF4-FFF2-40B4-BE49-F238E27FC236}">
                  <a16:creationId xmlns:a16="http://schemas.microsoft.com/office/drawing/2014/main" id="{6143154A-6F4B-4C45-B59C-B2F37062F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124" y="1696583"/>
              <a:ext cx="719452" cy="177865"/>
            </a:xfrm>
            <a:custGeom>
              <a:avLst/>
              <a:gdLst>
                <a:gd name="T0" fmla="*/ 818 w 818"/>
                <a:gd name="T1" fmla="*/ 207 h 207"/>
                <a:gd name="T2" fmla="*/ 0 w 818"/>
                <a:gd name="T3" fmla="*/ 207 h 207"/>
                <a:gd name="T4" fmla="*/ 409 w 818"/>
                <a:gd name="T5" fmla="*/ 0 h 207"/>
                <a:gd name="T6" fmla="*/ 818 w 818"/>
                <a:gd name="T7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8" h="207">
                  <a:moveTo>
                    <a:pt x="818" y="207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0" y="207"/>
                    <a:pt x="183" y="0"/>
                    <a:pt x="409" y="0"/>
                  </a:cubicBezTo>
                  <a:cubicBezTo>
                    <a:pt x="635" y="0"/>
                    <a:pt x="818" y="207"/>
                    <a:pt x="818" y="2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67" name="Freeform 91">
              <a:extLst>
                <a:ext uri="{FF2B5EF4-FFF2-40B4-BE49-F238E27FC236}">
                  <a16:creationId xmlns:a16="http://schemas.microsoft.com/office/drawing/2014/main" id="{5808C456-A99A-4870-AE06-1A97F48D0E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3981" y="1716568"/>
              <a:ext cx="323753" cy="313761"/>
            </a:xfrm>
            <a:custGeom>
              <a:avLst/>
              <a:gdLst>
                <a:gd name="T0" fmla="*/ 184 w 367"/>
                <a:gd name="T1" fmla="*/ 32 h 367"/>
                <a:gd name="T2" fmla="*/ 335 w 367"/>
                <a:gd name="T3" fmla="*/ 183 h 367"/>
                <a:gd name="T4" fmla="*/ 184 w 367"/>
                <a:gd name="T5" fmla="*/ 335 h 367"/>
                <a:gd name="T6" fmla="*/ 32 w 367"/>
                <a:gd name="T7" fmla="*/ 183 h 367"/>
                <a:gd name="T8" fmla="*/ 184 w 367"/>
                <a:gd name="T9" fmla="*/ 32 h 367"/>
                <a:gd name="T10" fmla="*/ 184 w 367"/>
                <a:gd name="T11" fmla="*/ 0 h 367"/>
                <a:gd name="T12" fmla="*/ 0 w 367"/>
                <a:gd name="T13" fmla="*/ 183 h 367"/>
                <a:gd name="T14" fmla="*/ 184 w 367"/>
                <a:gd name="T15" fmla="*/ 367 h 367"/>
                <a:gd name="T16" fmla="*/ 367 w 367"/>
                <a:gd name="T17" fmla="*/ 183 h 367"/>
                <a:gd name="T18" fmla="*/ 184 w 367"/>
                <a:gd name="T1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67">
                  <a:moveTo>
                    <a:pt x="184" y="32"/>
                  </a:moveTo>
                  <a:cubicBezTo>
                    <a:pt x="267" y="32"/>
                    <a:pt x="335" y="100"/>
                    <a:pt x="335" y="183"/>
                  </a:cubicBezTo>
                  <a:cubicBezTo>
                    <a:pt x="335" y="267"/>
                    <a:pt x="267" y="335"/>
                    <a:pt x="184" y="335"/>
                  </a:cubicBezTo>
                  <a:cubicBezTo>
                    <a:pt x="100" y="335"/>
                    <a:pt x="32" y="267"/>
                    <a:pt x="32" y="183"/>
                  </a:cubicBezTo>
                  <a:cubicBezTo>
                    <a:pt x="32" y="100"/>
                    <a:pt x="100" y="32"/>
                    <a:pt x="184" y="32"/>
                  </a:cubicBezTo>
                  <a:moveTo>
                    <a:pt x="184" y="0"/>
                  </a:moveTo>
                  <a:cubicBezTo>
                    <a:pt x="82" y="0"/>
                    <a:pt x="0" y="82"/>
                    <a:pt x="0" y="183"/>
                  </a:cubicBezTo>
                  <a:cubicBezTo>
                    <a:pt x="0" y="285"/>
                    <a:pt x="82" y="367"/>
                    <a:pt x="184" y="367"/>
                  </a:cubicBezTo>
                  <a:cubicBezTo>
                    <a:pt x="285" y="367"/>
                    <a:pt x="367" y="285"/>
                    <a:pt x="367" y="183"/>
                  </a:cubicBezTo>
                  <a:cubicBezTo>
                    <a:pt x="367" y="82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sp>
          <p:nvSpPr>
            <p:cNvPr id="168" name="Oval 92">
              <a:extLst>
                <a:ext uri="{FF2B5EF4-FFF2-40B4-BE49-F238E27FC236}">
                  <a16:creationId xmlns:a16="http://schemas.microsoft.com/office/drawing/2014/main" id="{6E47AA76-D45D-4158-8846-8083161C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" y="1776523"/>
              <a:ext cx="199848" cy="195851"/>
            </a:xfrm>
            <a:prstGeom prst="ellipse">
              <a:avLst/>
            </a:prstGeom>
            <a:solidFill>
              <a:srgbClr val="00BCE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 dirty="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F3D0D71-8632-4BE7-9365-ED53C42F4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840" y="1638548"/>
              <a:ext cx="162137" cy="10671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7EEA771-202B-42B3-96BD-A897B85DA2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5445" y="2003185"/>
              <a:ext cx="160111" cy="111392"/>
            </a:xfrm>
            <a:prstGeom prst="line">
              <a:avLst/>
            </a:prstGeom>
            <a:ln w="50800" cap="rnd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CD06FAA-3ADE-4147-A0F6-D82D1AE341CE}"/>
                </a:ext>
              </a:extLst>
            </p:cNvPr>
            <p:cNvGrpSpPr/>
            <p:nvPr/>
          </p:nvGrpSpPr>
          <p:grpSpPr>
            <a:xfrm>
              <a:off x="1619459" y="1917081"/>
              <a:ext cx="365464" cy="455188"/>
              <a:chOff x="356461" y="1146265"/>
              <a:chExt cx="1293256" cy="1610762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3B0B056C-13CA-4F89-B4D3-518EBC583D15}"/>
                  </a:ext>
                </a:extLst>
              </p:cNvPr>
              <p:cNvGrpSpPr/>
              <p:nvPr/>
            </p:nvGrpSpPr>
            <p:grpSpPr>
              <a:xfrm>
                <a:off x="356461" y="1146265"/>
                <a:ext cx="1293256" cy="1610762"/>
                <a:chOff x="3884712" y="1859266"/>
                <a:chExt cx="1293256" cy="1610762"/>
              </a:xfrm>
            </p:grpSpPr>
            <p:sp>
              <p:nvSpPr>
                <p:cNvPr id="201" name="Freeform 442">
                  <a:extLst>
                    <a:ext uri="{FF2B5EF4-FFF2-40B4-BE49-F238E27FC236}">
                      <a16:creationId xmlns:a16="http://schemas.microsoft.com/office/drawing/2014/main" id="{FCD2C495-95D1-4F16-BE55-F5185AA8D0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712" y="1859266"/>
                  <a:ext cx="1293256" cy="1610762"/>
                </a:xfrm>
                <a:custGeom>
                  <a:avLst/>
                  <a:gdLst>
                    <a:gd name="T0" fmla="*/ 820 w 820"/>
                    <a:gd name="T1" fmla="*/ 256 h 1017"/>
                    <a:gd name="T2" fmla="*/ 820 w 820"/>
                    <a:gd name="T3" fmla="*/ 946 h 1017"/>
                    <a:gd name="T4" fmla="*/ 750 w 820"/>
                    <a:gd name="T5" fmla="*/ 1017 h 1017"/>
                    <a:gd name="T6" fmla="*/ 71 w 820"/>
                    <a:gd name="T7" fmla="*/ 1017 h 1017"/>
                    <a:gd name="T8" fmla="*/ 0 w 820"/>
                    <a:gd name="T9" fmla="*/ 946 h 1017"/>
                    <a:gd name="T10" fmla="*/ 0 w 820"/>
                    <a:gd name="T11" fmla="*/ 71 h 1017"/>
                    <a:gd name="T12" fmla="*/ 71 w 820"/>
                    <a:gd name="T13" fmla="*/ 0 h 1017"/>
                    <a:gd name="T14" fmla="*/ 569 w 820"/>
                    <a:gd name="T15" fmla="*/ 0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0" h="1017">
                      <a:moveTo>
                        <a:pt x="820" y="256"/>
                      </a:moveTo>
                      <a:cubicBezTo>
                        <a:pt x="820" y="946"/>
                        <a:pt x="820" y="946"/>
                        <a:pt x="820" y="946"/>
                      </a:cubicBezTo>
                      <a:cubicBezTo>
                        <a:pt x="820" y="985"/>
                        <a:pt x="789" y="1017"/>
                        <a:pt x="750" y="1017"/>
                      </a:cubicBezTo>
                      <a:cubicBezTo>
                        <a:pt x="71" y="1017"/>
                        <a:pt x="71" y="1017"/>
                        <a:pt x="71" y="1017"/>
                      </a:cubicBezTo>
                      <a:cubicBezTo>
                        <a:pt x="32" y="1017"/>
                        <a:pt x="0" y="985"/>
                        <a:pt x="0" y="946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32"/>
                        <a:pt x="32" y="0"/>
                        <a:pt x="71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443">
                  <a:extLst>
                    <a:ext uri="{FF2B5EF4-FFF2-40B4-BE49-F238E27FC236}">
                      <a16:creationId xmlns:a16="http://schemas.microsoft.com/office/drawing/2014/main" id="{BA101888-7973-4F31-833A-DDD0C7F3B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022" y="1859266"/>
                  <a:ext cx="394946" cy="406564"/>
                </a:xfrm>
                <a:custGeom>
                  <a:avLst/>
                  <a:gdLst>
                    <a:gd name="T0" fmla="*/ 251 w 251"/>
                    <a:gd name="T1" fmla="*/ 256 h 256"/>
                    <a:gd name="T2" fmla="*/ 68 w 251"/>
                    <a:gd name="T3" fmla="*/ 256 h 256"/>
                    <a:gd name="T4" fmla="*/ 0 w 251"/>
                    <a:gd name="T5" fmla="*/ 187 h 256"/>
                    <a:gd name="T6" fmla="*/ 0 w 251"/>
                    <a:gd name="T7" fmla="*/ 0 h 256"/>
                    <a:gd name="T8" fmla="*/ 251 w 251"/>
                    <a:gd name="T9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56">
                      <a:moveTo>
                        <a:pt x="251" y="256"/>
                      </a:moveTo>
                      <a:cubicBezTo>
                        <a:pt x="68" y="256"/>
                        <a:pt x="68" y="256"/>
                        <a:pt x="68" y="256"/>
                      </a:cubicBezTo>
                      <a:cubicBezTo>
                        <a:pt x="31" y="256"/>
                        <a:pt x="0" y="225"/>
                        <a:pt x="0" y="187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1" y="256"/>
                      </a:lnTo>
                      <a:close/>
                    </a:path>
                  </a:pathLst>
                </a:custGeom>
                <a:solidFill>
                  <a:srgbClr val="FBAB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ECA0377D-18B0-4C07-8C3D-3DA9928909B1}"/>
                  </a:ext>
                </a:extLst>
              </p:cNvPr>
              <p:cNvGrpSpPr/>
              <p:nvPr/>
            </p:nvGrpSpPr>
            <p:grpSpPr>
              <a:xfrm>
                <a:off x="468509" y="1495988"/>
                <a:ext cx="1022853" cy="1000973"/>
                <a:chOff x="2899708" y="3003298"/>
                <a:chExt cx="1022853" cy="1000973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4A1F513-847D-4909-88FA-6241D9119863}"/>
                    </a:ext>
                  </a:extLst>
                </p:cNvPr>
                <p:cNvSpPr/>
                <p:nvPr/>
              </p:nvSpPr>
              <p:spPr>
                <a:xfrm>
                  <a:off x="3392360" y="3136122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16C63FC-EA24-4D10-847D-40A88DA2ABCE}"/>
                    </a:ext>
                  </a:extLst>
                </p:cNvPr>
                <p:cNvSpPr/>
                <p:nvPr/>
              </p:nvSpPr>
              <p:spPr>
                <a:xfrm rot="3932268">
                  <a:off x="3624273" y="3272884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F25DC3E5-23E3-4802-B519-B2EE08D1BFDD}"/>
                    </a:ext>
                  </a:extLst>
                </p:cNvPr>
                <p:cNvSpPr/>
                <p:nvPr/>
              </p:nvSpPr>
              <p:spPr>
                <a:xfrm rot="17719080">
                  <a:off x="3177356" y="328208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FD033990-08AE-4C53-84AC-1DF3A70B4795}"/>
                    </a:ext>
                  </a:extLst>
                </p:cNvPr>
                <p:cNvSpPr/>
                <p:nvPr/>
              </p:nvSpPr>
              <p:spPr>
                <a:xfrm rot="8413706">
                  <a:off x="3548799" y="356990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18B49F12-9FBE-4BB8-918A-14946D887185}"/>
                    </a:ext>
                  </a:extLst>
                </p:cNvPr>
                <p:cNvSpPr/>
                <p:nvPr/>
              </p:nvSpPr>
              <p:spPr>
                <a:xfrm rot="13162186">
                  <a:off x="3241663" y="3572009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F7843669-8F79-4288-ABD7-6C4E3C62B183}"/>
                    </a:ext>
                  </a:extLst>
                </p:cNvPr>
                <p:cNvSpPr/>
                <p:nvPr/>
              </p:nvSpPr>
              <p:spPr>
                <a:xfrm>
                  <a:off x="3314698" y="3003298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A08BF113-6BA9-4739-9231-E9705D61C0E4}"/>
                    </a:ext>
                  </a:extLst>
                </p:cNvPr>
                <p:cNvSpPr/>
                <p:nvPr/>
              </p:nvSpPr>
              <p:spPr>
                <a:xfrm>
                  <a:off x="3729692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47AE2633-23CF-496B-9B92-4861CAE269A9}"/>
                    </a:ext>
                  </a:extLst>
                </p:cNvPr>
                <p:cNvSpPr/>
                <p:nvPr/>
              </p:nvSpPr>
              <p:spPr>
                <a:xfrm>
                  <a:off x="3609028" y="3811402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2B652898-E103-4578-BD5A-2A8E4219A06E}"/>
                    </a:ext>
                  </a:extLst>
                </p:cNvPr>
                <p:cNvSpPr/>
                <p:nvPr/>
              </p:nvSpPr>
              <p:spPr>
                <a:xfrm>
                  <a:off x="3018462" y="380973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4D99B765-8FFB-4D05-B3C1-98FB03BC493F}"/>
                    </a:ext>
                  </a:extLst>
                </p:cNvPr>
                <p:cNvSpPr/>
                <p:nvPr/>
              </p:nvSpPr>
              <p:spPr>
                <a:xfrm>
                  <a:off x="2899708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047776AE-3E3E-4E4A-92FC-E7D0CD54D761}"/>
                    </a:ext>
                  </a:extLst>
                </p:cNvPr>
                <p:cNvSpPr/>
                <p:nvPr/>
              </p:nvSpPr>
              <p:spPr>
                <a:xfrm>
                  <a:off x="3311995" y="346528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0F41AF5-AE0C-40F8-B378-569D401B4D84}"/>
                </a:ext>
              </a:extLst>
            </p:cNvPr>
            <p:cNvGrpSpPr/>
            <p:nvPr/>
          </p:nvGrpSpPr>
          <p:grpSpPr>
            <a:xfrm>
              <a:off x="1619459" y="1376322"/>
              <a:ext cx="365464" cy="455188"/>
              <a:chOff x="356461" y="1146265"/>
              <a:chExt cx="1293256" cy="1610762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5AEE0AA-F5A4-4670-989A-ACB094B53B69}"/>
                  </a:ext>
                </a:extLst>
              </p:cNvPr>
              <p:cNvGrpSpPr/>
              <p:nvPr/>
            </p:nvGrpSpPr>
            <p:grpSpPr>
              <a:xfrm>
                <a:off x="356461" y="1146265"/>
                <a:ext cx="1293256" cy="1610762"/>
                <a:chOff x="3884712" y="1859266"/>
                <a:chExt cx="1293256" cy="1610762"/>
              </a:xfrm>
            </p:grpSpPr>
            <p:sp>
              <p:nvSpPr>
                <p:cNvPr id="186" name="Freeform 442">
                  <a:extLst>
                    <a:ext uri="{FF2B5EF4-FFF2-40B4-BE49-F238E27FC236}">
                      <a16:creationId xmlns:a16="http://schemas.microsoft.com/office/drawing/2014/main" id="{42A210C3-16E7-42C8-8D7C-D6D98DED23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4712" y="1859266"/>
                  <a:ext cx="1293256" cy="1610762"/>
                </a:xfrm>
                <a:custGeom>
                  <a:avLst/>
                  <a:gdLst>
                    <a:gd name="T0" fmla="*/ 820 w 820"/>
                    <a:gd name="T1" fmla="*/ 256 h 1017"/>
                    <a:gd name="T2" fmla="*/ 820 w 820"/>
                    <a:gd name="T3" fmla="*/ 946 h 1017"/>
                    <a:gd name="T4" fmla="*/ 750 w 820"/>
                    <a:gd name="T5" fmla="*/ 1017 h 1017"/>
                    <a:gd name="T6" fmla="*/ 71 w 820"/>
                    <a:gd name="T7" fmla="*/ 1017 h 1017"/>
                    <a:gd name="T8" fmla="*/ 0 w 820"/>
                    <a:gd name="T9" fmla="*/ 946 h 1017"/>
                    <a:gd name="T10" fmla="*/ 0 w 820"/>
                    <a:gd name="T11" fmla="*/ 71 h 1017"/>
                    <a:gd name="T12" fmla="*/ 71 w 820"/>
                    <a:gd name="T13" fmla="*/ 0 h 1017"/>
                    <a:gd name="T14" fmla="*/ 569 w 820"/>
                    <a:gd name="T15" fmla="*/ 0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20" h="1017">
                      <a:moveTo>
                        <a:pt x="820" y="256"/>
                      </a:moveTo>
                      <a:cubicBezTo>
                        <a:pt x="820" y="946"/>
                        <a:pt x="820" y="946"/>
                        <a:pt x="820" y="946"/>
                      </a:cubicBezTo>
                      <a:cubicBezTo>
                        <a:pt x="820" y="985"/>
                        <a:pt x="789" y="1017"/>
                        <a:pt x="750" y="1017"/>
                      </a:cubicBezTo>
                      <a:cubicBezTo>
                        <a:pt x="71" y="1017"/>
                        <a:pt x="71" y="1017"/>
                        <a:pt x="71" y="1017"/>
                      </a:cubicBezTo>
                      <a:cubicBezTo>
                        <a:pt x="32" y="1017"/>
                        <a:pt x="0" y="985"/>
                        <a:pt x="0" y="946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32"/>
                        <a:pt x="32" y="0"/>
                        <a:pt x="71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</a:path>
                  </a:pathLst>
                </a:custGeom>
                <a:solidFill>
                  <a:schemeClr val="tx1">
                    <a:lumMod val="10000"/>
                    <a:lumOff val="9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7" name="Freeform 443">
                  <a:extLst>
                    <a:ext uri="{FF2B5EF4-FFF2-40B4-BE49-F238E27FC236}">
                      <a16:creationId xmlns:a16="http://schemas.microsoft.com/office/drawing/2014/main" id="{C793FC7C-A8F4-4750-9DBE-C95F40C04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3022" y="1859266"/>
                  <a:ext cx="394946" cy="406564"/>
                </a:xfrm>
                <a:custGeom>
                  <a:avLst/>
                  <a:gdLst>
                    <a:gd name="T0" fmla="*/ 251 w 251"/>
                    <a:gd name="T1" fmla="*/ 256 h 256"/>
                    <a:gd name="T2" fmla="*/ 68 w 251"/>
                    <a:gd name="T3" fmla="*/ 256 h 256"/>
                    <a:gd name="T4" fmla="*/ 0 w 251"/>
                    <a:gd name="T5" fmla="*/ 187 h 256"/>
                    <a:gd name="T6" fmla="*/ 0 w 251"/>
                    <a:gd name="T7" fmla="*/ 0 h 256"/>
                    <a:gd name="T8" fmla="*/ 251 w 251"/>
                    <a:gd name="T9" fmla="*/ 256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1" h="256">
                      <a:moveTo>
                        <a:pt x="251" y="256"/>
                      </a:moveTo>
                      <a:cubicBezTo>
                        <a:pt x="68" y="256"/>
                        <a:pt x="68" y="256"/>
                        <a:pt x="68" y="256"/>
                      </a:cubicBezTo>
                      <a:cubicBezTo>
                        <a:pt x="31" y="256"/>
                        <a:pt x="0" y="225"/>
                        <a:pt x="0" y="187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1" y="256"/>
                      </a:lnTo>
                      <a:close/>
                    </a:path>
                  </a:pathLst>
                </a:custGeom>
                <a:solidFill>
                  <a:srgbClr val="FBAB2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B03ADF42-1676-4D5F-9AC8-A3A4B53979BD}"/>
                  </a:ext>
                </a:extLst>
              </p:cNvPr>
              <p:cNvGrpSpPr/>
              <p:nvPr/>
            </p:nvGrpSpPr>
            <p:grpSpPr>
              <a:xfrm>
                <a:off x="468509" y="1495988"/>
                <a:ext cx="1022853" cy="1000973"/>
                <a:chOff x="2899708" y="3003298"/>
                <a:chExt cx="1022853" cy="1000973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210E14C6-AAAE-48C2-A069-057E0422A825}"/>
                    </a:ext>
                  </a:extLst>
                </p:cNvPr>
                <p:cNvSpPr/>
                <p:nvPr/>
              </p:nvSpPr>
              <p:spPr>
                <a:xfrm>
                  <a:off x="3392360" y="3136122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3C7EEDA1-5588-40DE-8F1B-C694505A867C}"/>
                    </a:ext>
                  </a:extLst>
                </p:cNvPr>
                <p:cNvSpPr/>
                <p:nvPr/>
              </p:nvSpPr>
              <p:spPr>
                <a:xfrm rot="3932268">
                  <a:off x="3624273" y="3272884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957B6E4D-0F0A-4FBC-BFE7-500D9E35BF2C}"/>
                    </a:ext>
                  </a:extLst>
                </p:cNvPr>
                <p:cNvSpPr/>
                <p:nvPr/>
              </p:nvSpPr>
              <p:spPr>
                <a:xfrm rot="17719080">
                  <a:off x="3177356" y="328208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B4FCA6B5-0B6A-4280-8499-06F50A1113B7}"/>
                    </a:ext>
                  </a:extLst>
                </p:cNvPr>
                <p:cNvSpPr/>
                <p:nvPr/>
              </p:nvSpPr>
              <p:spPr>
                <a:xfrm rot="8413706">
                  <a:off x="3548799" y="3569905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2990F128-0F18-4362-BED4-23FC8A94F680}"/>
                    </a:ext>
                  </a:extLst>
                </p:cNvPr>
                <p:cNvSpPr/>
                <p:nvPr/>
              </p:nvSpPr>
              <p:spPr>
                <a:xfrm rot="13162186">
                  <a:off x="3241663" y="3572009"/>
                  <a:ext cx="36000" cy="35692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6DA6776E-C952-41C1-9BFF-15408F165167}"/>
                    </a:ext>
                  </a:extLst>
                </p:cNvPr>
                <p:cNvSpPr/>
                <p:nvPr/>
              </p:nvSpPr>
              <p:spPr>
                <a:xfrm>
                  <a:off x="3314698" y="3003298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79F7866C-3B9E-4AEB-BF6C-845820A2DF5A}"/>
                    </a:ext>
                  </a:extLst>
                </p:cNvPr>
                <p:cNvSpPr/>
                <p:nvPr/>
              </p:nvSpPr>
              <p:spPr>
                <a:xfrm>
                  <a:off x="3729692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41D35CEE-3CD8-4459-B22B-D056C01600F6}"/>
                    </a:ext>
                  </a:extLst>
                </p:cNvPr>
                <p:cNvSpPr/>
                <p:nvPr/>
              </p:nvSpPr>
              <p:spPr>
                <a:xfrm>
                  <a:off x="3609028" y="3811402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AA9D0A33-0966-4368-BF77-4E14A4C06023}"/>
                    </a:ext>
                  </a:extLst>
                </p:cNvPr>
                <p:cNvSpPr/>
                <p:nvPr/>
              </p:nvSpPr>
              <p:spPr>
                <a:xfrm>
                  <a:off x="3018462" y="380973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CC1ADCE4-81CB-43F3-82F1-C09AEC6EE155}"/>
                    </a:ext>
                  </a:extLst>
                </p:cNvPr>
                <p:cNvSpPr/>
                <p:nvPr/>
              </p:nvSpPr>
              <p:spPr>
                <a:xfrm>
                  <a:off x="2899708" y="3272093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38AF9391-3F45-4DDB-9062-665E664579EC}"/>
                    </a:ext>
                  </a:extLst>
                </p:cNvPr>
                <p:cNvSpPr/>
                <p:nvPr/>
              </p:nvSpPr>
              <p:spPr>
                <a:xfrm>
                  <a:off x="3311995" y="3465285"/>
                  <a:ext cx="192869" cy="19286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D1C1594-CF3B-4C0D-AB3F-A505B3F9D06C}"/>
              </a:ext>
            </a:extLst>
          </p:cNvPr>
          <p:cNvGrpSpPr>
            <a:grpSpLocks noChangeAspect="1"/>
          </p:cNvGrpSpPr>
          <p:nvPr/>
        </p:nvGrpSpPr>
        <p:grpSpPr>
          <a:xfrm>
            <a:off x="5456215" y="681795"/>
            <a:ext cx="292345" cy="364118"/>
            <a:chOff x="437766" y="2923478"/>
            <a:chExt cx="1293256" cy="1610762"/>
          </a:xfrm>
        </p:grpSpPr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51937FA6-80A2-4524-AB47-75806FF4E813}"/>
                </a:ext>
              </a:extLst>
            </p:cNvPr>
            <p:cNvGrpSpPr/>
            <p:nvPr/>
          </p:nvGrpSpPr>
          <p:grpSpPr>
            <a:xfrm>
              <a:off x="437766" y="2923478"/>
              <a:ext cx="1293256" cy="1610762"/>
              <a:chOff x="3884712" y="1859266"/>
              <a:chExt cx="1293256" cy="1610762"/>
            </a:xfrm>
          </p:grpSpPr>
          <p:sp>
            <p:nvSpPr>
              <p:cNvPr id="209" name="Freeform 442">
                <a:extLst>
                  <a:ext uri="{FF2B5EF4-FFF2-40B4-BE49-F238E27FC236}">
                    <a16:creationId xmlns:a16="http://schemas.microsoft.com/office/drawing/2014/main" id="{F246ECA8-55BB-41C4-80C6-1E02731ED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712" y="1859266"/>
                <a:ext cx="1293256" cy="1610762"/>
              </a:xfrm>
              <a:custGeom>
                <a:avLst/>
                <a:gdLst>
                  <a:gd name="T0" fmla="*/ 820 w 820"/>
                  <a:gd name="T1" fmla="*/ 256 h 1017"/>
                  <a:gd name="T2" fmla="*/ 820 w 820"/>
                  <a:gd name="T3" fmla="*/ 946 h 1017"/>
                  <a:gd name="T4" fmla="*/ 750 w 820"/>
                  <a:gd name="T5" fmla="*/ 1017 h 1017"/>
                  <a:gd name="T6" fmla="*/ 71 w 820"/>
                  <a:gd name="T7" fmla="*/ 1017 h 1017"/>
                  <a:gd name="T8" fmla="*/ 0 w 820"/>
                  <a:gd name="T9" fmla="*/ 946 h 1017"/>
                  <a:gd name="T10" fmla="*/ 0 w 820"/>
                  <a:gd name="T11" fmla="*/ 71 h 1017"/>
                  <a:gd name="T12" fmla="*/ 71 w 820"/>
                  <a:gd name="T13" fmla="*/ 0 h 1017"/>
                  <a:gd name="T14" fmla="*/ 569 w 820"/>
                  <a:gd name="T15" fmla="*/ 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0" h="1017">
                    <a:moveTo>
                      <a:pt x="820" y="256"/>
                    </a:moveTo>
                    <a:cubicBezTo>
                      <a:pt x="820" y="946"/>
                      <a:pt x="820" y="946"/>
                      <a:pt x="820" y="946"/>
                    </a:cubicBezTo>
                    <a:cubicBezTo>
                      <a:pt x="820" y="985"/>
                      <a:pt x="789" y="1017"/>
                      <a:pt x="750" y="1017"/>
                    </a:cubicBezTo>
                    <a:cubicBezTo>
                      <a:pt x="71" y="1017"/>
                      <a:pt x="71" y="1017"/>
                      <a:pt x="71" y="1017"/>
                    </a:cubicBezTo>
                    <a:cubicBezTo>
                      <a:pt x="32" y="1017"/>
                      <a:pt x="0" y="985"/>
                      <a:pt x="0" y="94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443">
                <a:extLst>
                  <a:ext uri="{FF2B5EF4-FFF2-40B4-BE49-F238E27FC236}">
                    <a16:creationId xmlns:a16="http://schemas.microsoft.com/office/drawing/2014/main" id="{32BE6A95-C384-47FF-966E-EE475A2C4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22" y="1859266"/>
                <a:ext cx="394946" cy="406564"/>
              </a:xfrm>
              <a:custGeom>
                <a:avLst/>
                <a:gdLst>
                  <a:gd name="T0" fmla="*/ 251 w 251"/>
                  <a:gd name="T1" fmla="*/ 256 h 256"/>
                  <a:gd name="T2" fmla="*/ 68 w 251"/>
                  <a:gd name="T3" fmla="*/ 256 h 256"/>
                  <a:gd name="T4" fmla="*/ 0 w 251"/>
                  <a:gd name="T5" fmla="*/ 187 h 256"/>
                  <a:gd name="T6" fmla="*/ 0 w 251"/>
                  <a:gd name="T7" fmla="*/ 0 h 256"/>
                  <a:gd name="T8" fmla="*/ 251 w 251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56">
                    <a:moveTo>
                      <a:pt x="251" y="256"/>
                    </a:moveTo>
                    <a:cubicBezTo>
                      <a:pt x="68" y="256"/>
                      <a:pt x="68" y="256"/>
                      <a:pt x="68" y="256"/>
                    </a:cubicBezTo>
                    <a:cubicBezTo>
                      <a:pt x="31" y="256"/>
                      <a:pt x="0" y="225"/>
                      <a:pt x="0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1" y="256"/>
                    </a:lnTo>
                    <a:close/>
                  </a:path>
                </a:pathLst>
              </a:custGeom>
              <a:solidFill>
                <a:srgbClr val="FBAB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F78D2D4-D48D-4144-8471-BC498B0BF1B3}"/>
                </a:ext>
              </a:extLst>
            </p:cNvPr>
            <p:cNvGrpSpPr/>
            <p:nvPr/>
          </p:nvGrpSpPr>
          <p:grpSpPr>
            <a:xfrm>
              <a:off x="768623" y="3486264"/>
              <a:ext cx="632494" cy="578983"/>
              <a:chOff x="3230918" y="3666137"/>
              <a:chExt cx="361038" cy="330493"/>
            </a:xfrm>
          </p:grpSpPr>
          <p:sp>
            <p:nvSpPr>
              <p:cNvPr id="206" name="Freeform: Shape 501">
                <a:extLst>
                  <a:ext uri="{FF2B5EF4-FFF2-40B4-BE49-F238E27FC236}">
                    <a16:creationId xmlns:a16="http://schemas.microsoft.com/office/drawing/2014/main" id="{106FE8ED-6EFF-4740-9989-32A6DFF1A28B}"/>
                  </a:ext>
                </a:extLst>
              </p:cNvPr>
              <p:cNvSpPr/>
              <p:nvPr/>
            </p:nvSpPr>
            <p:spPr>
              <a:xfrm>
                <a:off x="3483626" y="3739945"/>
                <a:ext cx="108330" cy="182806"/>
              </a:xfrm>
              <a:custGeom>
                <a:avLst/>
                <a:gdLst>
                  <a:gd name="connsiteX0" fmla="*/ 269798 w 283587"/>
                  <a:gd name="connsiteY0" fmla="*/ 202825 h 470214"/>
                  <a:gd name="connsiteX1" fmla="*/ 80786 w 283587"/>
                  <a:gd name="connsiteY1" fmla="*/ 13813 h 470214"/>
                  <a:gd name="connsiteX2" fmla="*/ 13999 w 283587"/>
                  <a:gd name="connsiteY2" fmla="*/ 13813 h 470214"/>
                  <a:gd name="connsiteX3" fmla="*/ 13999 w 283587"/>
                  <a:gd name="connsiteY3" fmla="*/ 80600 h 470214"/>
                  <a:gd name="connsiteX4" fmla="*/ 169525 w 283587"/>
                  <a:gd name="connsiteY4" fmla="*/ 236125 h 470214"/>
                  <a:gd name="connsiteX5" fmla="*/ 13813 w 283587"/>
                  <a:gd name="connsiteY5" fmla="*/ 391837 h 470214"/>
                  <a:gd name="connsiteX6" fmla="*/ 13813 w 283587"/>
                  <a:gd name="connsiteY6" fmla="*/ 458623 h 470214"/>
                  <a:gd name="connsiteX7" fmla="*/ 80600 w 283587"/>
                  <a:gd name="connsiteY7" fmla="*/ 458623 h 470214"/>
                  <a:gd name="connsiteX8" fmla="*/ 269611 w 283587"/>
                  <a:gd name="connsiteY8" fmla="*/ 269611 h 470214"/>
                  <a:gd name="connsiteX9" fmla="*/ 269798 w 283587"/>
                  <a:gd name="connsiteY9" fmla="*/ 202825 h 470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587" h="470214">
                    <a:moveTo>
                      <a:pt x="269798" y="202825"/>
                    </a:moveTo>
                    <a:lnTo>
                      <a:pt x="80786" y="13813"/>
                    </a:lnTo>
                    <a:cubicBezTo>
                      <a:pt x="62368" y="-4604"/>
                      <a:pt x="32417" y="-4604"/>
                      <a:pt x="13999" y="13813"/>
                    </a:cubicBezTo>
                    <a:cubicBezTo>
                      <a:pt x="-4418" y="32231"/>
                      <a:pt x="-4418" y="62182"/>
                      <a:pt x="13999" y="80600"/>
                    </a:cubicBezTo>
                    <a:lnTo>
                      <a:pt x="169525" y="236125"/>
                    </a:lnTo>
                    <a:lnTo>
                      <a:pt x="13813" y="391837"/>
                    </a:lnTo>
                    <a:cubicBezTo>
                      <a:pt x="-4604" y="410254"/>
                      <a:pt x="-4604" y="440206"/>
                      <a:pt x="13813" y="458623"/>
                    </a:cubicBezTo>
                    <a:cubicBezTo>
                      <a:pt x="28324" y="473134"/>
                      <a:pt x="64229" y="474994"/>
                      <a:pt x="80600" y="458623"/>
                    </a:cubicBezTo>
                    <a:lnTo>
                      <a:pt x="269611" y="269611"/>
                    </a:lnTo>
                    <a:cubicBezTo>
                      <a:pt x="288215" y="251194"/>
                      <a:pt x="288215" y="221428"/>
                      <a:pt x="269798" y="202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09"/>
                <a:endParaRPr lang="en-US" sz="900" kern="0" dirty="0">
                  <a:solidFill>
                    <a:srgbClr val="FFFFFF"/>
                  </a:solidFill>
                  <a:latin typeface="CiscoSansTT ExtraLight"/>
                </a:endParaRPr>
              </a:p>
            </p:txBody>
          </p:sp>
          <p:sp>
            <p:nvSpPr>
              <p:cNvPr id="207" name="Freeform: Shape 502">
                <a:extLst>
                  <a:ext uri="{FF2B5EF4-FFF2-40B4-BE49-F238E27FC236}">
                    <a16:creationId xmlns:a16="http://schemas.microsoft.com/office/drawing/2014/main" id="{F16DF2BD-6BFF-4688-846D-3D7DEF7B4C50}"/>
                  </a:ext>
                </a:extLst>
              </p:cNvPr>
              <p:cNvSpPr/>
              <p:nvPr/>
            </p:nvSpPr>
            <p:spPr>
              <a:xfrm>
                <a:off x="3230918" y="3739945"/>
                <a:ext cx="108339" cy="182878"/>
              </a:xfrm>
              <a:custGeom>
                <a:avLst/>
                <a:gdLst>
                  <a:gd name="connsiteX0" fmla="*/ 269798 w 283610"/>
                  <a:gd name="connsiteY0" fmla="*/ 13813 h 470400"/>
                  <a:gd name="connsiteX1" fmla="*/ 203011 w 283610"/>
                  <a:gd name="connsiteY1" fmla="*/ 13813 h 470400"/>
                  <a:gd name="connsiteX2" fmla="*/ 13813 w 283610"/>
                  <a:gd name="connsiteY2" fmla="*/ 202825 h 470400"/>
                  <a:gd name="connsiteX3" fmla="*/ 13813 w 283610"/>
                  <a:gd name="connsiteY3" fmla="*/ 269611 h 470400"/>
                  <a:gd name="connsiteX4" fmla="*/ 202825 w 283610"/>
                  <a:gd name="connsiteY4" fmla="*/ 458809 h 470400"/>
                  <a:gd name="connsiteX5" fmla="*/ 269611 w 283610"/>
                  <a:gd name="connsiteY5" fmla="*/ 458809 h 470400"/>
                  <a:gd name="connsiteX6" fmla="*/ 269611 w 283610"/>
                  <a:gd name="connsiteY6" fmla="*/ 392023 h 470400"/>
                  <a:gd name="connsiteX7" fmla="*/ 114086 w 283610"/>
                  <a:gd name="connsiteY7" fmla="*/ 236497 h 470400"/>
                  <a:gd name="connsiteX8" fmla="*/ 269798 w 283610"/>
                  <a:gd name="connsiteY8" fmla="*/ 80786 h 470400"/>
                  <a:gd name="connsiteX9" fmla="*/ 269798 w 283610"/>
                  <a:gd name="connsiteY9" fmla="*/ 13813 h 47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610" h="470400">
                    <a:moveTo>
                      <a:pt x="269798" y="13813"/>
                    </a:moveTo>
                    <a:cubicBezTo>
                      <a:pt x="251380" y="-4604"/>
                      <a:pt x="221428" y="-4604"/>
                      <a:pt x="203011" y="13813"/>
                    </a:cubicBezTo>
                    <a:lnTo>
                      <a:pt x="13813" y="202825"/>
                    </a:lnTo>
                    <a:cubicBezTo>
                      <a:pt x="-4604" y="221242"/>
                      <a:pt x="-4604" y="251194"/>
                      <a:pt x="13813" y="269611"/>
                    </a:cubicBezTo>
                    <a:lnTo>
                      <a:pt x="202825" y="458809"/>
                    </a:lnTo>
                    <a:cubicBezTo>
                      <a:pt x="219196" y="475180"/>
                      <a:pt x="255101" y="473320"/>
                      <a:pt x="269611" y="458809"/>
                    </a:cubicBezTo>
                    <a:cubicBezTo>
                      <a:pt x="288029" y="440392"/>
                      <a:pt x="288029" y="410440"/>
                      <a:pt x="269611" y="392023"/>
                    </a:cubicBezTo>
                    <a:lnTo>
                      <a:pt x="114086" y="236497"/>
                    </a:lnTo>
                    <a:lnTo>
                      <a:pt x="269798" y="80786"/>
                    </a:lnTo>
                    <a:cubicBezTo>
                      <a:pt x="288215" y="62182"/>
                      <a:pt x="288215" y="32417"/>
                      <a:pt x="269798" y="13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09"/>
                <a:endParaRPr lang="en-US" sz="900" kern="0" dirty="0">
                  <a:solidFill>
                    <a:srgbClr val="FFFFFF"/>
                  </a:solidFill>
                  <a:latin typeface="CiscoSansTT ExtraLight"/>
                </a:endParaRPr>
              </a:p>
            </p:txBody>
          </p:sp>
          <p:sp>
            <p:nvSpPr>
              <p:cNvPr id="208" name="Freeform: Shape 503">
                <a:extLst>
                  <a:ext uri="{FF2B5EF4-FFF2-40B4-BE49-F238E27FC236}">
                    <a16:creationId xmlns:a16="http://schemas.microsoft.com/office/drawing/2014/main" id="{A784C296-5804-4BAE-B1F6-32FFADAF4F71}"/>
                  </a:ext>
                </a:extLst>
              </p:cNvPr>
              <p:cNvSpPr/>
              <p:nvPr/>
            </p:nvSpPr>
            <p:spPr>
              <a:xfrm>
                <a:off x="3348276" y="3666137"/>
                <a:ext cx="126364" cy="330493"/>
              </a:xfrm>
              <a:custGeom>
                <a:avLst/>
                <a:gdLst>
                  <a:gd name="connsiteX0" fmla="*/ 297627 w 330796"/>
                  <a:gd name="connsiteY0" fmla="*/ 2187 h 850096"/>
                  <a:gd name="connsiteX1" fmla="*/ 238468 w 330796"/>
                  <a:gd name="connsiteY1" fmla="*/ 33255 h 850096"/>
                  <a:gd name="connsiteX2" fmla="*/ 2203 w 330796"/>
                  <a:gd name="connsiteY2" fmla="*/ 789302 h 850096"/>
                  <a:gd name="connsiteX3" fmla="*/ 33271 w 330796"/>
                  <a:gd name="connsiteY3" fmla="*/ 848461 h 850096"/>
                  <a:gd name="connsiteX4" fmla="*/ 92430 w 330796"/>
                  <a:gd name="connsiteY4" fmla="*/ 817393 h 850096"/>
                  <a:gd name="connsiteX5" fmla="*/ 328695 w 330796"/>
                  <a:gd name="connsiteY5" fmla="*/ 61346 h 850096"/>
                  <a:gd name="connsiteX6" fmla="*/ 297627 w 330796"/>
                  <a:gd name="connsiteY6" fmla="*/ 2187 h 85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796" h="850096">
                    <a:moveTo>
                      <a:pt x="297627" y="2187"/>
                    </a:moveTo>
                    <a:cubicBezTo>
                      <a:pt x="272698" y="-5627"/>
                      <a:pt x="246281" y="8140"/>
                      <a:pt x="238468" y="33255"/>
                    </a:cubicBezTo>
                    <a:lnTo>
                      <a:pt x="2203" y="789302"/>
                    </a:lnTo>
                    <a:cubicBezTo>
                      <a:pt x="-5610" y="814230"/>
                      <a:pt x="7970" y="841577"/>
                      <a:pt x="33271" y="848461"/>
                    </a:cubicBezTo>
                    <a:cubicBezTo>
                      <a:pt x="60246" y="855716"/>
                      <a:pt x="86105" y="837671"/>
                      <a:pt x="92430" y="817393"/>
                    </a:cubicBezTo>
                    <a:lnTo>
                      <a:pt x="328695" y="61346"/>
                    </a:lnTo>
                    <a:cubicBezTo>
                      <a:pt x="336322" y="36417"/>
                      <a:pt x="322556" y="10000"/>
                      <a:pt x="297627" y="2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09"/>
                <a:endParaRPr lang="en-US" sz="900" kern="0" dirty="0">
                  <a:solidFill>
                    <a:srgbClr val="FFFFFF"/>
                  </a:solidFill>
                  <a:latin typeface="CiscoSansTT ExtraLight"/>
                </a:endParaRPr>
              </a:p>
            </p:txBody>
          </p:sp>
        </p:grpSp>
      </p:grp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09D9FB41-01D5-4735-9F68-BE0D0644C38C}"/>
              </a:ext>
            </a:extLst>
          </p:cNvPr>
          <p:cNvSpPr/>
          <p:nvPr/>
        </p:nvSpPr>
        <p:spPr>
          <a:xfrm>
            <a:off x="5393313" y="2304921"/>
            <a:ext cx="429067" cy="530370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78E6E65-9600-4C75-8C73-744393597086}"/>
              </a:ext>
            </a:extLst>
          </p:cNvPr>
          <p:cNvSpPr txBox="1"/>
          <p:nvPr/>
        </p:nvSpPr>
        <p:spPr>
          <a:xfrm>
            <a:off x="5204085" y="1760691"/>
            <a:ext cx="84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Service</a:t>
            </a:r>
          </a:p>
          <a:p>
            <a:pPr algn="ctr"/>
            <a:r>
              <a:rPr lang="en-US" sz="1400" dirty="0">
                <a:latin typeface="+mn-lt"/>
              </a:rPr>
              <a:t>Manager</a:t>
            </a:r>
            <a:endParaRPr lang="sl-SI" sz="1400" dirty="0">
              <a:latin typeface="+mn-lt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0EFE392-10E3-4B4F-A2BF-3957351AB7B7}"/>
              </a:ext>
            </a:extLst>
          </p:cNvPr>
          <p:cNvSpPr txBox="1"/>
          <p:nvPr/>
        </p:nvSpPr>
        <p:spPr>
          <a:xfrm>
            <a:off x="3777297" y="2565695"/>
            <a:ext cx="842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Device</a:t>
            </a:r>
          </a:p>
          <a:p>
            <a:pPr algn="ctr"/>
            <a:r>
              <a:rPr lang="en-US" sz="1400" dirty="0">
                <a:latin typeface="+mn-lt"/>
              </a:rPr>
              <a:t>Manager</a:t>
            </a:r>
            <a:endParaRPr lang="sl-SI" sz="1400" dirty="0">
              <a:latin typeface="+mn-lt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444CBE2-5133-4AFA-B4F2-AE7EA0907184}"/>
              </a:ext>
            </a:extLst>
          </p:cNvPr>
          <p:cNvSpPr txBox="1"/>
          <p:nvPr/>
        </p:nvSpPr>
        <p:spPr>
          <a:xfrm>
            <a:off x="5177124" y="1019565"/>
            <a:ext cx="861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Change 2</a:t>
            </a:r>
            <a:endParaRPr lang="sl-SI" sz="1400" dirty="0">
              <a:latin typeface="+mn-lt"/>
            </a:endParaRPr>
          </a:p>
        </p:txBody>
      </p:sp>
      <p:sp>
        <p:nvSpPr>
          <p:cNvPr id="222" name="Arrow: Down 221">
            <a:extLst>
              <a:ext uri="{FF2B5EF4-FFF2-40B4-BE49-F238E27FC236}">
                <a16:creationId xmlns:a16="http://schemas.microsoft.com/office/drawing/2014/main" id="{C69033F5-18FE-4256-98D1-9A3EEE708374}"/>
              </a:ext>
            </a:extLst>
          </p:cNvPr>
          <p:cNvSpPr/>
          <p:nvPr/>
        </p:nvSpPr>
        <p:spPr>
          <a:xfrm>
            <a:off x="5390292" y="1327342"/>
            <a:ext cx="429067" cy="508167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23" name="Arrow: Down 222">
            <a:extLst>
              <a:ext uri="{FF2B5EF4-FFF2-40B4-BE49-F238E27FC236}">
                <a16:creationId xmlns:a16="http://schemas.microsoft.com/office/drawing/2014/main" id="{D55643C6-CCD6-48E5-A574-E734EE8F9B6F}"/>
              </a:ext>
            </a:extLst>
          </p:cNvPr>
          <p:cNvSpPr/>
          <p:nvPr/>
        </p:nvSpPr>
        <p:spPr>
          <a:xfrm>
            <a:off x="3987615" y="1327342"/>
            <a:ext cx="429067" cy="1286263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9136F94-E8D6-432E-BD32-EDD7196081E4}"/>
              </a:ext>
            </a:extLst>
          </p:cNvPr>
          <p:cNvSpPr txBox="1"/>
          <p:nvPr/>
        </p:nvSpPr>
        <p:spPr>
          <a:xfrm>
            <a:off x="3792586" y="1019565"/>
            <a:ext cx="861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Change 1</a:t>
            </a:r>
            <a:endParaRPr lang="sl-SI" sz="1400" dirty="0">
              <a:latin typeface="+mn-lt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AC5691D-B463-417B-BAEB-9B710E89F668}"/>
              </a:ext>
            </a:extLst>
          </p:cNvPr>
          <p:cNvGrpSpPr>
            <a:grpSpLocks noChangeAspect="1"/>
          </p:cNvGrpSpPr>
          <p:nvPr/>
        </p:nvGrpSpPr>
        <p:grpSpPr>
          <a:xfrm>
            <a:off x="4077043" y="681795"/>
            <a:ext cx="292345" cy="364118"/>
            <a:chOff x="437766" y="2923478"/>
            <a:chExt cx="1293256" cy="1610762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8832319E-798B-46D2-B6E6-754EAA414FAD}"/>
                </a:ext>
              </a:extLst>
            </p:cNvPr>
            <p:cNvGrpSpPr/>
            <p:nvPr/>
          </p:nvGrpSpPr>
          <p:grpSpPr>
            <a:xfrm>
              <a:off x="437766" y="2923478"/>
              <a:ext cx="1293256" cy="1610762"/>
              <a:chOff x="3884712" y="1859266"/>
              <a:chExt cx="1293256" cy="1610762"/>
            </a:xfrm>
          </p:grpSpPr>
          <p:sp>
            <p:nvSpPr>
              <p:cNvPr id="231" name="Freeform 442">
                <a:extLst>
                  <a:ext uri="{FF2B5EF4-FFF2-40B4-BE49-F238E27FC236}">
                    <a16:creationId xmlns:a16="http://schemas.microsoft.com/office/drawing/2014/main" id="{30F7DDCD-68F2-4912-A458-5D71EF570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712" y="1859266"/>
                <a:ext cx="1293256" cy="1610762"/>
              </a:xfrm>
              <a:custGeom>
                <a:avLst/>
                <a:gdLst>
                  <a:gd name="T0" fmla="*/ 820 w 820"/>
                  <a:gd name="T1" fmla="*/ 256 h 1017"/>
                  <a:gd name="T2" fmla="*/ 820 w 820"/>
                  <a:gd name="T3" fmla="*/ 946 h 1017"/>
                  <a:gd name="T4" fmla="*/ 750 w 820"/>
                  <a:gd name="T5" fmla="*/ 1017 h 1017"/>
                  <a:gd name="T6" fmla="*/ 71 w 820"/>
                  <a:gd name="T7" fmla="*/ 1017 h 1017"/>
                  <a:gd name="T8" fmla="*/ 0 w 820"/>
                  <a:gd name="T9" fmla="*/ 946 h 1017"/>
                  <a:gd name="T10" fmla="*/ 0 w 820"/>
                  <a:gd name="T11" fmla="*/ 71 h 1017"/>
                  <a:gd name="T12" fmla="*/ 71 w 820"/>
                  <a:gd name="T13" fmla="*/ 0 h 1017"/>
                  <a:gd name="T14" fmla="*/ 569 w 820"/>
                  <a:gd name="T15" fmla="*/ 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0" h="1017">
                    <a:moveTo>
                      <a:pt x="820" y="256"/>
                    </a:moveTo>
                    <a:cubicBezTo>
                      <a:pt x="820" y="946"/>
                      <a:pt x="820" y="946"/>
                      <a:pt x="820" y="946"/>
                    </a:cubicBezTo>
                    <a:cubicBezTo>
                      <a:pt x="820" y="985"/>
                      <a:pt x="789" y="1017"/>
                      <a:pt x="750" y="1017"/>
                    </a:cubicBezTo>
                    <a:cubicBezTo>
                      <a:pt x="71" y="1017"/>
                      <a:pt x="71" y="1017"/>
                      <a:pt x="71" y="1017"/>
                    </a:cubicBezTo>
                    <a:cubicBezTo>
                      <a:pt x="32" y="1017"/>
                      <a:pt x="0" y="985"/>
                      <a:pt x="0" y="94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443">
                <a:extLst>
                  <a:ext uri="{FF2B5EF4-FFF2-40B4-BE49-F238E27FC236}">
                    <a16:creationId xmlns:a16="http://schemas.microsoft.com/office/drawing/2014/main" id="{0AEF7551-B656-4324-A265-3F8946C26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22" y="1859266"/>
                <a:ext cx="394946" cy="406564"/>
              </a:xfrm>
              <a:custGeom>
                <a:avLst/>
                <a:gdLst>
                  <a:gd name="T0" fmla="*/ 251 w 251"/>
                  <a:gd name="T1" fmla="*/ 256 h 256"/>
                  <a:gd name="T2" fmla="*/ 68 w 251"/>
                  <a:gd name="T3" fmla="*/ 256 h 256"/>
                  <a:gd name="T4" fmla="*/ 0 w 251"/>
                  <a:gd name="T5" fmla="*/ 187 h 256"/>
                  <a:gd name="T6" fmla="*/ 0 w 251"/>
                  <a:gd name="T7" fmla="*/ 0 h 256"/>
                  <a:gd name="T8" fmla="*/ 251 w 251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56">
                    <a:moveTo>
                      <a:pt x="251" y="256"/>
                    </a:moveTo>
                    <a:cubicBezTo>
                      <a:pt x="68" y="256"/>
                      <a:pt x="68" y="256"/>
                      <a:pt x="68" y="256"/>
                    </a:cubicBezTo>
                    <a:cubicBezTo>
                      <a:pt x="31" y="256"/>
                      <a:pt x="0" y="225"/>
                      <a:pt x="0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1" y="256"/>
                    </a:lnTo>
                    <a:close/>
                  </a:path>
                </a:pathLst>
              </a:custGeom>
              <a:solidFill>
                <a:srgbClr val="FBAB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B01010D-27E8-4B67-B4A7-F75DDC63D645}"/>
                </a:ext>
              </a:extLst>
            </p:cNvPr>
            <p:cNvGrpSpPr/>
            <p:nvPr/>
          </p:nvGrpSpPr>
          <p:grpSpPr>
            <a:xfrm>
              <a:off x="768623" y="3486264"/>
              <a:ext cx="632494" cy="578983"/>
              <a:chOff x="3230918" y="3666137"/>
              <a:chExt cx="361038" cy="330493"/>
            </a:xfrm>
          </p:grpSpPr>
          <p:sp>
            <p:nvSpPr>
              <p:cNvPr id="228" name="Freeform: Shape 501">
                <a:extLst>
                  <a:ext uri="{FF2B5EF4-FFF2-40B4-BE49-F238E27FC236}">
                    <a16:creationId xmlns:a16="http://schemas.microsoft.com/office/drawing/2014/main" id="{44193DEB-1FDB-4EEC-BCD6-04C03CC5ACC7}"/>
                  </a:ext>
                </a:extLst>
              </p:cNvPr>
              <p:cNvSpPr/>
              <p:nvPr/>
            </p:nvSpPr>
            <p:spPr>
              <a:xfrm>
                <a:off x="3483626" y="3739945"/>
                <a:ext cx="108330" cy="182806"/>
              </a:xfrm>
              <a:custGeom>
                <a:avLst/>
                <a:gdLst>
                  <a:gd name="connsiteX0" fmla="*/ 269798 w 283587"/>
                  <a:gd name="connsiteY0" fmla="*/ 202825 h 470214"/>
                  <a:gd name="connsiteX1" fmla="*/ 80786 w 283587"/>
                  <a:gd name="connsiteY1" fmla="*/ 13813 h 470214"/>
                  <a:gd name="connsiteX2" fmla="*/ 13999 w 283587"/>
                  <a:gd name="connsiteY2" fmla="*/ 13813 h 470214"/>
                  <a:gd name="connsiteX3" fmla="*/ 13999 w 283587"/>
                  <a:gd name="connsiteY3" fmla="*/ 80600 h 470214"/>
                  <a:gd name="connsiteX4" fmla="*/ 169525 w 283587"/>
                  <a:gd name="connsiteY4" fmla="*/ 236125 h 470214"/>
                  <a:gd name="connsiteX5" fmla="*/ 13813 w 283587"/>
                  <a:gd name="connsiteY5" fmla="*/ 391837 h 470214"/>
                  <a:gd name="connsiteX6" fmla="*/ 13813 w 283587"/>
                  <a:gd name="connsiteY6" fmla="*/ 458623 h 470214"/>
                  <a:gd name="connsiteX7" fmla="*/ 80600 w 283587"/>
                  <a:gd name="connsiteY7" fmla="*/ 458623 h 470214"/>
                  <a:gd name="connsiteX8" fmla="*/ 269611 w 283587"/>
                  <a:gd name="connsiteY8" fmla="*/ 269611 h 470214"/>
                  <a:gd name="connsiteX9" fmla="*/ 269798 w 283587"/>
                  <a:gd name="connsiteY9" fmla="*/ 202825 h 470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587" h="470214">
                    <a:moveTo>
                      <a:pt x="269798" y="202825"/>
                    </a:moveTo>
                    <a:lnTo>
                      <a:pt x="80786" y="13813"/>
                    </a:lnTo>
                    <a:cubicBezTo>
                      <a:pt x="62368" y="-4604"/>
                      <a:pt x="32417" y="-4604"/>
                      <a:pt x="13999" y="13813"/>
                    </a:cubicBezTo>
                    <a:cubicBezTo>
                      <a:pt x="-4418" y="32231"/>
                      <a:pt x="-4418" y="62182"/>
                      <a:pt x="13999" y="80600"/>
                    </a:cubicBezTo>
                    <a:lnTo>
                      <a:pt x="169525" y="236125"/>
                    </a:lnTo>
                    <a:lnTo>
                      <a:pt x="13813" y="391837"/>
                    </a:lnTo>
                    <a:cubicBezTo>
                      <a:pt x="-4604" y="410254"/>
                      <a:pt x="-4604" y="440206"/>
                      <a:pt x="13813" y="458623"/>
                    </a:cubicBezTo>
                    <a:cubicBezTo>
                      <a:pt x="28324" y="473134"/>
                      <a:pt x="64229" y="474994"/>
                      <a:pt x="80600" y="458623"/>
                    </a:cubicBezTo>
                    <a:lnTo>
                      <a:pt x="269611" y="269611"/>
                    </a:lnTo>
                    <a:cubicBezTo>
                      <a:pt x="288215" y="251194"/>
                      <a:pt x="288215" y="221428"/>
                      <a:pt x="269798" y="202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09"/>
                <a:endParaRPr lang="en-US" sz="900" kern="0" dirty="0">
                  <a:solidFill>
                    <a:srgbClr val="FFFFFF"/>
                  </a:solidFill>
                  <a:latin typeface="CiscoSansTT ExtraLight"/>
                </a:endParaRPr>
              </a:p>
            </p:txBody>
          </p:sp>
          <p:sp>
            <p:nvSpPr>
              <p:cNvPr id="229" name="Freeform: Shape 502">
                <a:extLst>
                  <a:ext uri="{FF2B5EF4-FFF2-40B4-BE49-F238E27FC236}">
                    <a16:creationId xmlns:a16="http://schemas.microsoft.com/office/drawing/2014/main" id="{35B78A90-CE8A-4CB2-858A-2D469E6BA763}"/>
                  </a:ext>
                </a:extLst>
              </p:cNvPr>
              <p:cNvSpPr/>
              <p:nvPr/>
            </p:nvSpPr>
            <p:spPr>
              <a:xfrm>
                <a:off x="3230918" y="3739945"/>
                <a:ext cx="108339" cy="182878"/>
              </a:xfrm>
              <a:custGeom>
                <a:avLst/>
                <a:gdLst>
                  <a:gd name="connsiteX0" fmla="*/ 269798 w 283610"/>
                  <a:gd name="connsiteY0" fmla="*/ 13813 h 470400"/>
                  <a:gd name="connsiteX1" fmla="*/ 203011 w 283610"/>
                  <a:gd name="connsiteY1" fmla="*/ 13813 h 470400"/>
                  <a:gd name="connsiteX2" fmla="*/ 13813 w 283610"/>
                  <a:gd name="connsiteY2" fmla="*/ 202825 h 470400"/>
                  <a:gd name="connsiteX3" fmla="*/ 13813 w 283610"/>
                  <a:gd name="connsiteY3" fmla="*/ 269611 h 470400"/>
                  <a:gd name="connsiteX4" fmla="*/ 202825 w 283610"/>
                  <a:gd name="connsiteY4" fmla="*/ 458809 h 470400"/>
                  <a:gd name="connsiteX5" fmla="*/ 269611 w 283610"/>
                  <a:gd name="connsiteY5" fmla="*/ 458809 h 470400"/>
                  <a:gd name="connsiteX6" fmla="*/ 269611 w 283610"/>
                  <a:gd name="connsiteY6" fmla="*/ 392023 h 470400"/>
                  <a:gd name="connsiteX7" fmla="*/ 114086 w 283610"/>
                  <a:gd name="connsiteY7" fmla="*/ 236497 h 470400"/>
                  <a:gd name="connsiteX8" fmla="*/ 269798 w 283610"/>
                  <a:gd name="connsiteY8" fmla="*/ 80786 h 470400"/>
                  <a:gd name="connsiteX9" fmla="*/ 269798 w 283610"/>
                  <a:gd name="connsiteY9" fmla="*/ 13813 h 47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610" h="470400">
                    <a:moveTo>
                      <a:pt x="269798" y="13813"/>
                    </a:moveTo>
                    <a:cubicBezTo>
                      <a:pt x="251380" y="-4604"/>
                      <a:pt x="221428" y="-4604"/>
                      <a:pt x="203011" y="13813"/>
                    </a:cubicBezTo>
                    <a:lnTo>
                      <a:pt x="13813" y="202825"/>
                    </a:lnTo>
                    <a:cubicBezTo>
                      <a:pt x="-4604" y="221242"/>
                      <a:pt x="-4604" y="251194"/>
                      <a:pt x="13813" y="269611"/>
                    </a:cubicBezTo>
                    <a:lnTo>
                      <a:pt x="202825" y="458809"/>
                    </a:lnTo>
                    <a:cubicBezTo>
                      <a:pt x="219196" y="475180"/>
                      <a:pt x="255101" y="473320"/>
                      <a:pt x="269611" y="458809"/>
                    </a:cubicBezTo>
                    <a:cubicBezTo>
                      <a:pt x="288029" y="440392"/>
                      <a:pt x="288029" y="410440"/>
                      <a:pt x="269611" y="392023"/>
                    </a:cubicBezTo>
                    <a:lnTo>
                      <a:pt x="114086" y="236497"/>
                    </a:lnTo>
                    <a:lnTo>
                      <a:pt x="269798" y="80786"/>
                    </a:lnTo>
                    <a:cubicBezTo>
                      <a:pt x="288215" y="62182"/>
                      <a:pt x="288215" y="32417"/>
                      <a:pt x="269798" y="13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09"/>
                <a:endParaRPr lang="en-US" sz="900" kern="0" dirty="0">
                  <a:solidFill>
                    <a:srgbClr val="FFFFFF"/>
                  </a:solidFill>
                  <a:latin typeface="CiscoSansTT ExtraLight"/>
                </a:endParaRPr>
              </a:p>
            </p:txBody>
          </p:sp>
          <p:sp>
            <p:nvSpPr>
              <p:cNvPr id="230" name="Freeform: Shape 503">
                <a:extLst>
                  <a:ext uri="{FF2B5EF4-FFF2-40B4-BE49-F238E27FC236}">
                    <a16:creationId xmlns:a16="http://schemas.microsoft.com/office/drawing/2014/main" id="{01B01192-987F-4A89-BC03-30B499E3EC7C}"/>
                  </a:ext>
                </a:extLst>
              </p:cNvPr>
              <p:cNvSpPr/>
              <p:nvPr/>
            </p:nvSpPr>
            <p:spPr>
              <a:xfrm>
                <a:off x="3348276" y="3666137"/>
                <a:ext cx="126364" cy="330493"/>
              </a:xfrm>
              <a:custGeom>
                <a:avLst/>
                <a:gdLst>
                  <a:gd name="connsiteX0" fmla="*/ 297627 w 330796"/>
                  <a:gd name="connsiteY0" fmla="*/ 2187 h 850096"/>
                  <a:gd name="connsiteX1" fmla="*/ 238468 w 330796"/>
                  <a:gd name="connsiteY1" fmla="*/ 33255 h 850096"/>
                  <a:gd name="connsiteX2" fmla="*/ 2203 w 330796"/>
                  <a:gd name="connsiteY2" fmla="*/ 789302 h 850096"/>
                  <a:gd name="connsiteX3" fmla="*/ 33271 w 330796"/>
                  <a:gd name="connsiteY3" fmla="*/ 848461 h 850096"/>
                  <a:gd name="connsiteX4" fmla="*/ 92430 w 330796"/>
                  <a:gd name="connsiteY4" fmla="*/ 817393 h 850096"/>
                  <a:gd name="connsiteX5" fmla="*/ 328695 w 330796"/>
                  <a:gd name="connsiteY5" fmla="*/ 61346 h 850096"/>
                  <a:gd name="connsiteX6" fmla="*/ 297627 w 330796"/>
                  <a:gd name="connsiteY6" fmla="*/ 2187 h 85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796" h="850096">
                    <a:moveTo>
                      <a:pt x="297627" y="2187"/>
                    </a:moveTo>
                    <a:cubicBezTo>
                      <a:pt x="272698" y="-5627"/>
                      <a:pt x="246281" y="8140"/>
                      <a:pt x="238468" y="33255"/>
                    </a:cubicBezTo>
                    <a:lnTo>
                      <a:pt x="2203" y="789302"/>
                    </a:lnTo>
                    <a:cubicBezTo>
                      <a:pt x="-5610" y="814230"/>
                      <a:pt x="7970" y="841577"/>
                      <a:pt x="33271" y="848461"/>
                    </a:cubicBezTo>
                    <a:cubicBezTo>
                      <a:pt x="60246" y="855716"/>
                      <a:pt x="86105" y="837671"/>
                      <a:pt x="92430" y="817393"/>
                    </a:cubicBezTo>
                    <a:lnTo>
                      <a:pt x="328695" y="61346"/>
                    </a:lnTo>
                    <a:cubicBezTo>
                      <a:pt x="336322" y="36417"/>
                      <a:pt x="322556" y="10000"/>
                      <a:pt x="297627" y="2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8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09"/>
                <a:endParaRPr lang="en-US" sz="900" kern="0" dirty="0">
                  <a:solidFill>
                    <a:srgbClr val="FFFFFF"/>
                  </a:solidFill>
                  <a:latin typeface="CiscoSansTT ExtraLight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67AC04D-D9B7-45E6-9E7D-3222F66EB53C}"/>
              </a:ext>
            </a:extLst>
          </p:cNvPr>
          <p:cNvGrpSpPr/>
          <p:nvPr/>
        </p:nvGrpSpPr>
        <p:grpSpPr>
          <a:xfrm>
            <a:off x="5225355" y="3716841"/>
            <a:ext cx="754063" cy="219075"/>
            <a:chOff x="5789613" y="3529806"/>
            <a:chExt cx="754063" cy="219075"/>
          </a:xfrm>
        </p:grpSpPr>
        <p:sp>
          <p:nvSpPr>
            <p:cNvPr id="242" name="Freeform 42">
              <a:extLst>
                <a:ext uri="{FF2B5EF4-FFF2-40B4-BE49-F238E27FC236}">
                  <a16:creationId xmlns:a16="http://schemas.microsoft.com/office/drawing/2014/main" id="{334576F9-B06F-43EC-8A37-E4E705737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3" name="Freeform 43">
              <a:extLst>
                <a:ext uri="{FF2B5EF4-FFF2-40B4-BE49-F238E27FC236}">
                  <a16:creationId xmlns:a16="http://schemas.microsoft.com/office/drawing/2014/main" id="{DB0361DE-23DC-4A09-991B-6CD61A952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4" name="Freeform 44">
              <a:extLst>
                <a:ext uri="{FF2B5EF4-FFF2-40B4-BE49-F238E27FC236}">
                  <a16:creationId xmlns:a16="http://schemas.microsoft.com/office/drawing/2014/main" id="{996C5295-45D2-48AD-ABF1-91AB1874A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5" name="Freeform 45">
              <a:extLst>
                <a:ext uri="{FF2B5EF4-FFF2-40B4-BE49-F238E27FC236}">
                  <a16:creationId xmlns:a16="http://schemas.microsoft.com/office/drawing/2014/main" id="{E255E166-93CA-4DEA-9E89-4543A1BBE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6" name="Oval 46">
              <a:extLst>
                <a:ext uri="{FF2B5EF4-FFF2-40B4-BE49-F238E27FC236}">
                  <a16:creationId xmlns:a16="http://schemas.microsoft.com/office/drawing/2014/main" id="{397CE805-DD6E-4B6C-BBC0-65C20128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rgbClr val="70B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7" name="Freeform 47">
              <a:extLst>
                <a:ext uri="{FF2B5EF4-FFF2-40B4-BE49-F238E27FC236}">
                  <a16:creationId xmlns:a16="http://schemas.microsoft.com/office/drawing/2014/main" id="{A14F0E22-E4E8-48F0-B133-0638F7F3C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8" name="Freeform 48">
              <a:extLst>
                <a:ext uri="{FF2B5EF4-FFF2-40B4-BE49-F238E27FC236}">
                  <a16:creationId xmlns:a16="http://schemas.microsoft.com/office/drawing/2014/main" id="{672FEC2A-75C7-43B8-8B56-6D7D63D9A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9" name="Arrow: Down 248">
            <a:extLst>
              <a:ext uri="{FF2B5EF4-FFF2-40B4-BE49-F238E27FC236}">
                <a16:creationId xmlns:a16="http://schemas.microsoft.com/office/drawing/2014/main" id="{B9A5B77F-7222-4DD0-AFE6-EB81F3FCE9BD}"/>
              </a:ext>
            </a:extLst>
          </p:cNvPr>
          <p:cNvSpPr/>
          <p:nvPr/>
        </p:nvSpPr>
        <p:spPr>
          <a:xfrm>
            <a:off x="5396834" y="3095060"/>
            <a:ext cx="429067" cy="658293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752BCFD-8D39-401F-A9E2-E588775190A1}"/>
              </a:ext>
            </a:extLst>
          </p:cNvPr>
          <p:cNvGrpSpPr/>
          <p:nvPr/>
        </p:nvGrpSpPr>
        <p:grpSpPr>
          <a:xfrm>
            <a:off x="3816136" y="3716841"/>
            <a:ext cx="754063" cy="219075"/>
            <a:chOff x="5789613" y="3529806"/>
            <a:chExt cx="754063" cy="219075"/>
          </a:xfrm>
        </p:grpSpPr>
        <p:sp>
          <p:nvSpPr>
            <p:cNvPr id="251" name="Freeform 42">
              <a:extLst>
                <a:ext uri="{FF2B5EF4-FFF2-40B4-BE49-F238E27FC236}">
                  <a16:creationId xmlns:a16="http://schemas.microsoft.com/office/drawing/2014/main" id="{34789FA2-2D21-4ECF-B0A9-7CE2CFC02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613" y="3529806"/>
              <a:ext cx="754063" cy="219075"/>
            </a:xfrm>
            <a:custGeom>
              <a:avLst/>
              <a:gdLst>
                <a:gd name="T0" fmla="*/ 282 w 296"/>
                <a:gd name="T1" fmla="*/ 86 h 86"/>
                <a:gd name="T2" fmla="*/ 14 w 296"/>
                <a:gd name="T3" fmla="*/ 86 h 86"/>
                <a:gd name="T4" fmla="*/ 0 w 296"/>
                <a:gd name="T5" fmla="*/ 72 h 86"/>
                <a:gd name="T6" fmla="*/ 0 w 296"/>
                <a:gd name="T7" fmla="*/ 14 h 86"/>
                <a:gd name="T8" fmla="*/ 14 w 296"/>
                <a:gd name="T9" fmla="*/ 0 h 86"/>
                <a:gd name="T10" fmla="*/ 282 w 296"/>
                <a:gd name="T11" fmla="*/ 0 h 86"/>
                <a:gd name="T12" fmla="*/ 296 w 296"/>
                <a:gd name="T13" fmla="*/ 14 h 86"/>
                <a:gd name="T14" fmla="*/ 296 w 296"/>
                <a:gd name="T15" fmla="*/ 72 h 86"/>
                <a:gd name="T16" fmla="*/ 282 w 296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" h="86">
                  <a:moveTo>
                    <a:pt x="282" y="86"/>
                  </a:moveTo>
                  <a:cubicBezTo>
                    <a:pt x="14" y="86"/>
                    <a:pt x="14" y="86"/>
                    <a:pt x="14" y="86"/>
                  </a:cubicBezTo>
                  <a:cubicBezTo>
                    <a:pt x="6" y="86"/>
                    <a:pt x="0" y="80"/>
                    <a:pt x="0" y="7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7"/>
                    <a:pt x="6" y="0"/>
                    <a:pt x="1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0" y="0"/>
                    <a:pt x="296" y="7"/>
                    <a:pt x="296" y="14"/>
                  </a:cubicBezTo>
                  <a:cubicBezTo>
                    <a:pt x="296" y="72"/>
                    <a:pt x="296" y="72"/>
                    <a:pt x="296" y="72"/>
                  </a:cubicBezTo>
                  <a:cubicBezTo>
                    <a:pt x="296" y="80"/>
                    <a:pt x="290" y="86"/>
                    <a:pt x="282" y="8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2" name="Freeform 43">
              <a:extLst>
                <a:ext uri="{FF2B5EF4-FFF2-40B4-BE49-F238E27FC236}">
                  <a16:creationId xmlns:a16="http://schemas.microsoft.com/office/drawing/2014/main" id="{C4138EF6-B739-4748-B5EE-02A59E0C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125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3" name="Freeform 44">
              <a:extLst>
                <a:ext uri="{FF2B5EF4-FFF2-40B4-BE49-F238E27FC236}">
                  <a16:creationId xmlns:a16="http://schemas.microsoft.com/office/drawing/2014/main" id="{4B060CA1-A446-4852-8144-4B10DF293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63" y="3604419"/>
              <a:ext cx="98425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7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4" name="Freeform 45">
              <a:extLst>
                <a:ext uri="{FF2B5EF4-FFF2-40B4-BE49-F238E27FC236}">
                  <a16:creationId xmlns:a16="http://schemas.microsoft.com/office/drawing/2014/main" id="{439DECE4-634D-4666-B46A-6CFC17C16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863" y="3604419"/>
              <a:ext cx="100013" cy="73025"/>
            </a:xfrm>
            <a:custGeom>
              <a:avLst/>
              <a:gdLst>
                <a:gd name="T0" fmla="*/ 36 w 39"/>
                <a:gd name="T1" fmla="*/ 29 h 29"/>
                <a:gd name="T2" fmla="*/ 3 w 39"/>
                <a:gd name="T3" fmla="*/ 29 h 29"/>
                <a:gd name="T4" fmla="*/ 0 w 39"/>
                <a:gd name="T5" fmla="*/ 26 h 29"/>
                <a:gd name="T6" fmla="*/ 0 w 39"/>
                <a:gd name="T7" fmla="*/ 3 h 29"/>
                <a:gd name="T8" fmla="*/ 3 w 39"/>
                <a:gd name="T9" fmla="*/ 0 h 29"/>
                <a:gd name="T10" fmla="*/ 36 w 39"/>
                <a:gd name="T11" fmla="*/ 0 h 29"/>
                <a:gd name="T12" fmla="*/ 39 w 39"/>
                <a:gd name="T13" fmla="*/ 3 h 29"/>
                <a:gd name="T14" fmla="*/ 39 w 39"/>
                <a:gd name="T15" fmla="*/ 26 h 29"/>
                <a:gd name="T16" fmla="*/ 36 w 39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9">
                  <a:moveTo>
                    <a:pt x="36" y="29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27"/>
                    <a:pt x="0" y="2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39" y="1"/>
                    <a:pt x="39" y="3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7"/>
                    <a:pt x="38" y="29"/>
                    <a:pt x="36" y="29"/>
                  </a:cubicBezTo>
                  <a:close/>
                </a:path>
              </a:pathLst>
            </a:custGeom>
            <a:solidFill>
              <a:srgbClr val="FBAB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5" name="Oval 46">
              <a:extLst>
                <a:ext uri="{FF2B5EF4-FFF2-40B4-BE49-F238E27FC236}">
                  <a16:creationId xmlns:a16="http://schemas.microsoft.com/office/drawing/2014/main" id="{A2D9858A-CD6D-459E-A128-D15DD75A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0413" y="3604419"/>
              <a:ext cx="74613" cy="73025"/>
            </a:xfrm>
            <a:prstGeom prst="ellipse">
              <a:avLst/>
            </a:prstGeom>
            <a:solidFill>
              <a:srgbClr val="70BF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6" name="Freeform 47">
              <a:extLst>
                <a:ext uri="{FF2B5EF4-FFF2-40B4-BE49-F238E27FC236}">
                  <a16:creationId xmlns:a16="http://schemas.microsoft.com/office/drawing/2014/main" id="{D1E01121-129E-49D8-B068-E4AFB6C8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0800" y="3613944"/>
              <a:ext cx="33338" cy="50800"/>
            </a:xfrm>
            <a:custGeom>
              <a:avLst/>
              <a:gdLst>
                <a:gd name="T0" fmla="*/ 0 w 13"/>
                <a:gd name="T1" fmla="*/ 6 h 20"/>
                <a:gd name="T2" fmla="*/ 7 w 13"/>
                <a:gd name="T3" fmla="*/ 0 h 20"/>
                <a:gd name="T4" fmla="*/ 13 w 13"/>
                <a:gd name="T5" fmla="*/ 6 h 20"/>
                <a:gd name="T6" fmla="*/ 13 w 13"/>
                <a:gd name="T7" fmla="*/ 14 h 20"/>
                <a:gd name="T8" fmla="*/ 7 w 13"/>
                <a:gd name="T9" fmla="*/ 20 h 20"/>
                <a:gd name="T10" fmla="*/ 0 w 13"/>
                <a:gd name="T11" fmla="*/ 14 h 20"/>
                <a:gd name="T12" fmla="*/ 0 w 13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0">
                  <a:moveTo>
                    <a:pt x="0" y="6"/>
                  </a:moveTo>
                  <a:cubicBezTo>
                    <a:pt x="0" y="3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7"/>
                    <a:pt x="10" y="20"/>
                    <a:pt x="7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7" name="Freeform 48">
              <a:extLst>
                <a:ext uri="{FF2B5EF4-FFF2-40B4-BE49-F238E27FC236}">
                  <a16:creationId xmlns:a16="http://schemas.microsoft.com/office/drawing/2014/main" id="{73BE8388-9182-45CD-B6D8-EB1AA1698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3613944"/>
              <a:ext cx="31750" cy="50800"/>
            </a:xfrm>
            <a:custGeom>
              <a:avLst/>
              <a:gdLst>
                <a:gd name="T0" fmla="*/ 0 w 12"/>
                <a:gd name="T1" fmla="*/ 6 h 20"/>
                <a:gd name="T2" fmla="*/ 6 w 12"/>
                <a:gd name="T3" fmla="*/ 0 h 20"/>
                <a:gd name="T4" fmla="*/ 12 w 12"/>
                <a:gd name="T5" fmla="*/ 6 h 20"/>
                <a:gd name="T6" fmla="*/ 12 w 12"/>
                <a:gd name="T7" fmla="*/ 14 h 20"/>
                <a:gd name="T8" fmla="*/ 6 w 12"/>
                <a:gd name="T9" fmla="*/ 20 h 20"/>
                <a:gd name="T10" fmla="*/ 0 w 12"/>
                <a:gd name="T11" fmla="*/ 14 h 20"/>
                <a:gd name="T12" fmla="*/ 0 w 12"/>
                <a:gd name="T13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7"/>
                    <a:pt x="9" y="20"/>
                    <a:pt x="6" y="20"/>
                  </a:cubicBezTo>
                  <a:cubicBezTo>
                    <a:pt x="3" y="20"/>
                    <a:pt x="0" y="17"/>
                    <a:pt x="0" y="14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025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8" name="Arrow: Down 257">
            <a:extLst>
              <a:ext uri="{FF2B5EF4-FFF2-40B4-BE49-F238E27FC236}">
                <a16:creationId xmlns:a16="http://schemas.microsoft.com/office/drawing/2014/main" id="{82DDFFA7-D616-42A5-A07F-C292377CE45C}"/>
              </a:ext>
            </a:extLst>
          </p:cNvPr>
          <p:cNvSpPr/>
          <p:nvPr/>
        </p:nvSpPr>
        <p:spPr>
          <a:xfrm>
            <a:off x="3987615" y="3088915"/>
            <a:ext cx="429067" cy="66443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pic>
        <p:nvPicPr>
          <p:cNvPr id="115" name="Picture 114" descr="Icon&#10;&#10;Description automatically generated">
            <a:extLst>
              <a:ext uri="{FF2B5EF4-FFF2-40B4-BE49-F238E27FC236}">
                <a16:creationId xmlns:a16="http://schemas.microsoft.com/office/drawing/2014/main" id="{DE43203B-9691-44D8-8325-76B0D49BF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2231" y="1655691"/>
            <a:ext cx="387870" cy="3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518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10215</TotalTime>
  <Words>8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1094</cp:revision>
  <cp:lastPrinted>2016-04-29T20:31:14Z</cp:lastPrinted>
  <dcterms:created xsi:type="dcterms:W3CDTF">2014-07-09T19:55:36Z</dcterms:created>
  <dcterms:modified xsi:type="dcterms:W3CDTF">2021-08-16T13:41:14Z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