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6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486CA3E-55C9-406D-AF22-E0B524159BDE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C50E44-7030-4D8F-AB2F-14BF0E5D6297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17607D-B798-4A77-BE39-3DB34E18B4C8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05CBE8-CC16-416B-9F3D-A8B53155A8CE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1076BF-0A66-4CA1-BBB1-2DE6B300C4FE}"/>
                </a:ext>
              </a:extLst>
            </p:cNvPr>
            <p:cNvSpPr/>
            <p:nvPr/>
          </p:nvSpPr>
          <p:spPr>
            <a:xfrm>
              <a:off x="2492599" y="1800935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A420EE-0EF3-4DD1-B4DB-6FC9F7CC827B}"/>
                </a:ext>
              </a:extLst>
            </p:cNvPr>
            <p:cNvSpPr/>
            <p:nvPr/>
          </p:nvSpPr>
          <p:spPr>
            <a:xfrm>
              <a:off x="2492599" y="2436467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CF562543-64A8-4366-B53D-C556F73256A3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42C88E-6162-4B62-A01B-338BA2BA82DB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4D68B6-BBEF-4FE7-A62B-4F5DF5D21194}"/>
                </a:ext>
              </a:extLst>
            </p:cNvPr>
            <p:cNvSpPr/>
            <p:nvPr/>
          </p:nvSpPr>
          <p:spPr>
            <a:xfrm>
              <a:off x="366045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79C741-51FF-494E-BE08-AF60796C99BA}"/>
                </a:ext>
              </a:extLst>
            </p:cNvPr>
            <p:cNvSpPr/>
            <p:nvPr/>
          </p:nvSpPr>
          <p:spPr>
            <a:xfrm>
              <a:off x="4436748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5679B9-0D2B-4779-B0A1-3FFA3CABC32D}"/>
                </a:ext>
              </a:extLst>
            </p:cNvPr>
            <p:cNvSpPr/>
            <p:nvPr/>
          </p:nvSpPr>
          <p:spPr>
            <a:xfrm>
              <a:off x="5213045" y="2485174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BFD53D-59C2-45CD-BD11-C08C5470F4C8}"/>
                </a:ext>
              </a:extLst>
            </p:cNvPr>
            <p:cNvSpPr/>
            <p:nvPr/>
          </p:nvSpPr>
          <p:spPr>
            <a:xfrm>
              <a:off x="5989341" y="2485174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CFC582-4076-4CAC-8473-16F9B2CEDA2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112921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9EC565-1FDA-4AE6-BC00-03B3E8830E79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4889218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7546219-281D-4242-9C4C-D7F3AE9E3ED0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5665515" y="2711409"/>
              <a:ext cx="32382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3C0836-FD40-4052-9455-06674362A202}"/>
                </a:ext>
              </a:extLst>
            </p:cNvPr>
            <p:cNvSpPr/>
            <p:nvPr/>
          </p:nvSpPr>
          <p:spPr>
            <a:xfrm>
              <a:off x="3660451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4FA3F3-C61B-4062-8208-F6525D9A5E5D}"/>
                </a:ext>
              </a:extLst>
            </p:cNvPr>
            <p:cNvSpPr/>
            <p:nvPr/>
          </p:nvSpPr>
          <p:spPr>
            <a:xfrm>
              <a:off x="4436748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BF5A07A-65C3-4793-9F23-EDC0BDD76172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112921" y="2071733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7CC8CBD0-F8CB-457C-A053-83D9E2E6CD26}"/>
                </a:ext>
              </a:extLst>
            </p:cNvPr>
            <p:cNvSpPr/>
            <p:nvPr/>
          </p:nvSpPr>
          <p:spPr>
            <a:xfrm flipV="1">
              <a:off x="2492599" y="1800935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3F6CAE4-5EA2-4DF8-AB39-D1D3A2A2383B}"/>
                </a:ext>
              </a:extLst>
            </p:cNvPr>
            <p:cNvSpPr/>
            <p:nvPr/>
          </p:nvSpPr>
          <p:spPr>
            <a:xfrm flipV="1">
              <a:off x="2492599" y="2436467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8223A2-E7B9-48CE-945C-90760A5351B6}"/>
                </a:ext>
              </a:extLst>
            </p:cNvPr>
            <p:cNvSpPr txBox="1"/>
            <p:nvPr/>
          </p:nvSpPr>
          <p:spPr>
            <a:xfrm>
              <a:off x="2492599" y="1800935"/>
              <a:ext cx="97815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dirty="0">
                <a:latin typeface="+mn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539032-E2C1-40BD-9744-47A006F3F8A5}"/>
                </a:ext>
              </a:extLst>
            </p:cNvPr>
            <p:cNvSpPr txBox="1"/>
            <p:nvPr/>
          </p:nvSpPr>
          <p:spPr>
            <a:xfrm>
              <a:off x="2492599" y="2436467"/>
              <a:ext cx="97815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component1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25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