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7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3E295-655D-469C-A8F7-B65B99F58086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F3A55B-69AD-4623-AA58-0C03B1A3AE80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672F7C-E831-4B91-ACBF-4D2ADF8BBEE2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CB9125-499B-42AD-A9AF-04D2D20C4785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F026C45A-D95E-4C41-865B-9BD6BA2B7AE9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550A3D-085C-4B55-A3B7-8F714E5A3013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BEE8F4-91EF-4874-AFD8-ECB9F0AD3DB7}"/>
                </a:ext>
              </a:extLst>
            </p:cNvPr>
            <p:cNvGrpSpPr/>
            <p:nvPr/>
          </p:nvGrpSpPr>
          <p:grpSpPr>
            <a:xfrm>
              <a:off x="3900416" y="1908552"/>
              <a:ext cx="1343168" cy="1343168"/>
              <a:chOff x="4826261" y="1948003"/>
              <a:chExt cx="288000" cy="288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2DB1184-2625-4C6C-95CD-A56F2EE03D99}"/>
                  </a:ext>
                </a:extLst>
              </p:cNvPr>
              <p:cNvSpPr/>
              <p:nvPr/>
            </p:nvSpPr>
            <p:spPr>
              <a:xfrm rot="18900000">
                <a:off x="4930686" y="1948003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1EE652-4F0F-4FF1-993D-D476CEA90E2E}"/>
                  </a:ext>
                </a:extLst>
              </p:cNvPr>
              <p:cNvSpPr/>
              <p:nvPr/>
            </p:nvSpPr>
            <p:spPr>
              <a:xfrm rot="2700000">
                <a:off x="4930685" y="1948002"/>
                <a:ext cx="79151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5806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3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