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7"/>
  </p:notesMasterIdLst>
  <p:handoutMasterIdLst>
    <p:handoutMasterId r:id="rId8"/>
  </p:handoutMasterIdLst>
  <p:sldIdLst>
    <p:sldId id="5332" r:id="rId5"/>
    <p:sldId id="5333" r:id="rId6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A5A"/>
    <a:srgbClr val="02BCEB"/>
    <a:srgbClr val="025073"/>
    <a:srgbClr val="57585A"/>
    <a:srgbClr val="00BCEB"/>
    <a:srgbClr val="1E4471"/>
    <a:srgbClr val="0598BC"/>
    <a:srgbClr val="5ADEFF"/>
    <a:srgbClr val="D8D8DA"/>
    <a:srgbClr val="C5C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13" autoAdjust="0"/>
    <p:restoredTop sz="96469" autoAdjust="0"/>
  </p:normalViewPr>
  <p:slideViewPr>
    <p:cSldViewPr snapToGrid="0" snapToObjects="1" showGuides="1">
      <p:cViewPr varScale="1">
        <p:scale>
          <a:sx n="130" d="100"/>
          <a:sy n="130" d="100"/>
        </p:scale>
        <p:origin x="184" y="1280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4/3/24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6FB6D5-02BA-1A47-BC75-793B44515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292" y="396692"/>
            <a:ext cx="2833324" cy="43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80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2254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557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650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233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4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3452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6437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0941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2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7402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2902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51477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5094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lvl="0" defTabSz="610744" fontAlgn="auto">
              <a:spcBef>
                <a:spcPts val="0"/>
              </a:spcBef>
              <a:spcAft>
                <a:spcPts val="0"/>
              </a:spcAft>
            </a:pPr>
            <a:r>
              <a:rPr lang="en-US" sz="6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4846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4753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43EF34-8CED-6545-9D50-D7D58A813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15068" y="2316342"/>
            <a:ext cx="3313864" cy="51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6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1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83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53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60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685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6727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880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  <p:sldLayoutId id="2147484073" r:id="rId18"/>
    <p:sldLayoutId id="2147484074" r:id="rId19"/>
    <p:sldLayoutId id="2147484075" r:id="rId20"/>
    <p:sldLayoutId id="2147484076" r:id="rId21"/>
    <p:sldLayoutId id="2147484077" r:id="rId22"/>
    <p:sldLayoutId id="2147484078" r:id="rId23"/>
    <p:sldLayoutId id="2147484079" r:id="rId24"/>
    <p:sldLayoutId id="2147484080" r:id="rId25"/>
    <p:sldLayoutId id="2147484081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616A04-F5AA-5436-FACB-06D10FCDC6D0}"/>
              </a:ext>
            </a:extLst>
          </p:cNvPr>
          <p:cNvSpPr txBox="1"/>
          <p:nvPr/>
        </p:nvSpPr>
        <p:spPr>
          <a:xfrm>
            <a:off x="3942501" y="3605612"/>
            <a:ext cx="95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London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BF0B1-FB94-B68C-2921-C76B7C683A0A}"/>
              </a:ext>
            </a:extLst>
          </p:cNvPr>
          <p:cNvSpPr txBox="1"/>
          <p:nvPr/>
        </p:nvSpPr>
        <p:spPr>
          <a:xfrm>
            <a:off x="2344626" y="3605612"/>
            <a:ext cx="7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7E5DA-B3AA-F10B-7CA8-06F99ACD0E4E}"/>
              </a:ext>
            </a:extLst>
          </p:cNvPr>
          <p:cNvSpPr txBox="1"/>
          <p:nvPr/>
        </p:nvSpPr>
        <p:spPr>
          <a:xfrm>
            <a:off x="5582934" y="3605612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4B8E79-8934-8EF1-BABC-2B394C5E3FAD}"/>
              </a:ext>
            </a:extLst>
          </p:cNvPr>
          <p:cNvCxnSpPr>
            <a:cxnSpLocks/>
          </p:cNvCxnSpPr>
          <p:nvPr/>
        </p:nvCxnSpPr>
        <p:spPr>
          <a:xfrm>
            <a:off x="1847804" y="1534027"/>
            <a:ext cx="4989626" cy="0"/>
          </a:xfrm>
          <a:prstGeom prst="line">
            <a:avLst/>
          </a:prstGeom>
          <a:ln w="38100">
            <a:solidFill>
              <a:srgbClr val="334D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D9D086-3024-29F5-42C7-D70DA382CF77}"/>
              </a:ext>
            </a:extLst>
          </p:cNvPr>
          <p:cNvSpPr txBox="1"/>
          <p:nvPr/>
        </p:nvSpPr>
        <p:spPr>
          <a:xfrm>
            <a:off x="2851315" y="1164695"/>
            <a:ext cx="320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rule-upgrade-l2_NSO-net bridge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708E1D-B9D6-FC40-9912-F2B6270CCF13}"/>
              </a:ext>
            </a:extLst>
          </p:cNvPr>
          <p:cNvCxnSpPr>
            <a:cxnSpLocks/>
          </p:cNvCxnSpPr>
          <p:nvPr/>
        </p:nvCxnSpPr>
        <p:spPr>
          <a:xfrm>
            <a:off x="2745663" y="1534027"/>
            <a:ext cx="0" cy="1196163"/>
          </a:xfrm>
          <a:prstGeom prst="line">
            <a:avLst/>
          </a:prstGeom>
          <a:ln w="12700">
            <a:solidFill>
              <a:srgbClr val="334D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F54175-72C3-F6E8-2ED4-917F91701C51}"/>
              </a:ext>
            </a:extLst>
          </p:cNvPr>
          <p:cNvCxnSpPr>
            <a:cxnSpLocks/>
          </p:cNvCxnSpPr>
          <p:nvPr/>
        </p:nvCxnSpPr>
        <p:spPr>
          <a:xfrm>
            <a:off x="4418520" y="1551489"/>
            <a:ext cx="0" cy="1178701"/>
          </a:xfrm>
          <a:prstGeom prst="line">
            <a:avLst/>
          </a:prstGeom>
          <a:ln w="12700">
            <a:solidFill>
              <a:srgbClr val="334D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6E08B1-C5E2-0889-AADA-100D99FB1DEE}"/>
              </a:ext>
            </a:extLst>
          </p:cNvPr>
          <p:cNvCxnSpPr>
            <a:cxnSpLocks/>
          </p:cNvCxnSpPr>
          <p:nvPr/>
        </p:nvCxnSpPr>
        <p:spPr>
          <a:xfrm>
            <a:off x="6096698" y="1551489"/>
            <a:ext cx="0" cy="1178701"/>
          </a:xfrm>
          <a:prstGeom prst="line">
            <a:avLst/>
          </a:prstGeom>
          <a:ln w="12700">
            <a:solidFill>
              <a:srgbClr val="334D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6A61CF-817D-61A6-7FD4-74590CC7B7BA}"/>
              </a:ext>
            </a:extLst>
          </p:cNvPr>
          <p:cNvSpPr txBox="1"/>
          <p:nvPr/>
        </p:nvSpPr>
        <p:spPr>
          <a:xfrm>
            <a:off x="2726751" y="23665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3F11F-7E0E-40B8-3CC6-CE0A755095A9}"/>
              </a:ext>
            </a:extLst>
          </p:cNvPr>
          <p:cNvSpPr txBox="1"/>
          <p:nvPr/>
        </p:nvSpPr>
        <p:spPr>
          <a:xfrm>
            <a:off x="4408914" y="23783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.98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A1D2D-27B4-3274-41B4-3472111E71BB}"/>
              </a:ext>
            </a:extLst>
          </p:cNvPr>
          <p:cNvSpPr txBox="1"/>
          <p:nvPr/>
        </p:nvSpPr>
        <p:spPr>
          <a:xfrm>
            <a:off x="6066704" y="239327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48AF13-6129-B12F-FF2B-70F485870E62}"/>
              </a:ext>
            </a:extLst>
          </p:cNvPr>
          <p:cNvGrpSpPr/>
          <p:nvPr/>
        </p:nvGrpSpPr>
        <p:grpSpPr>
          <a:xfrm>
            <a:off x="2564964" y="2926255"/>
            <a:ext cx="362902" cy="643890"/>
            <a:chOff x="8037478" y="1925478"/>
            <a:chExt cx="362902" cy="643890"/>
          </a:xfrm>
        </p:grpSpPr>
        <p:sp>
          <p:nvSpPr>
            <p:cNvPr id="17" name="Freeform: Shape 125">
              <a:extLst>
                <a:ext uri="{FF2B5EF4-FFF2-40B4-BE49-F238E27FC236}">
                  <a16:creationId xmlns:a16="http://schemas.microsoft.com/office/drawing/2014/main" id="{1AFAE0B8-24CC-B5F5-CACD-A724D3124285}"/>
                </a:ext>
              </a:extLst>
            </p:cNvPr>
            <p:cNvSpPr/>
            <p:nvPr/>
          </p:nvSpPr>
          <p:spPr>
            <a:xfrm>
              <a:off x="8037478" y="1925478"/>
              <a:ext cx="362902" cy="643890"/>
            </a:xfrm>
            <a:custGeom>
              <a:avLst/>
              <a:gdLst>
                <a:gd name="connsiteX0" fmla="*/ 320040 w 362902"/>
                <a:gd name="connsiteY0" fmla="*/ 643890 h 643890"/>
                <a:gd name="connsiteX1" fmla="*/ 41910 w 362902"/>
                <a:gd name="connsiteY1" fmla="*/ 643890 h 643890"/>
                <a:gd name="connsiteX2" fmla="*/ 0 w 362902"/>
                <a:gd name="connsiteY2" fmla="*/ 601980 h 643890"/>
                <a:gd name="connsiteX3" fmla="*/ 0 w 362902"/>
                <a:gd name="connsiteY3" fmla="*/ 41910 h 643890"/>
                <a:gd name="connsiteX4" fmla="*/ 41910 w 362902"/>
                <a:gd name="connsiteY4" fmla="*/ 0 h 643890"/>
                <a:gd name="connsiteX5" fmla="*/ 320993 w 362902"/>
                <a:gd name="connsiteY5" fmla="*/ 0 h 643890"/>
                <a:gd name="connsiteX6" fmla="*/ 362903 w 362902"/>
                <a:gd name="connsiteY6" fmla="*/ 41910 h 643890"/>
                <a:gd name="connsiteX7" fmla="*/ 362903 w 362902"/>
                <a:gd name="connsiteY7" fmla="*/ 601028 h 643890"/>
                <a:gd name="connsiteX8" fmla="*/ 320040 w 362902"/>
                <a:gd name="connsiteY8" fmla="*/ 64389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902" h="643890">
                  <a:moveTo>
                    <a:pt x="320040" y="643890"/>
                  </a:moveTo>
                  <a:lnTo>
                    <a:pt x="41910" y="643890"/>
                  </a:lnTo>
                  <a:cubicBezTo>
                    <a:pt x="19050" y="643890"/>
                    <a:pt x="0" y="624840"/>
                    <a:pt x="0" y="601980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320993" y="0"/>
                  </a:lnTo>
                  <a:cubicBezTo>
                    <a:pt x="343853" y="0"/>
                    <a:pt x="362903" y="19050"/>
                    <a:pt x="362903" y="41910"/>
                  </a:cubicBezTo>
                  <a:lnTo>
                    <a:pt x="362903" y="601028"/>
                  </a:lnTo>
                  <a:cubicBezTo>
                    <a:pt x="362903" y="624840"/>
                    <a:pt x="343853" y="643890"/>
                    <a:pt x="320040" y="64389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26">
              <a:extLst>
                <a:ext uri="{FF2B5EF4-FFF2-40B4-BE49-F238E27FC236}">
                  <a16:creationId xmlns:a16="http://schemas.microsoft.com/office/drawing/2014/main" id="{C88CFA26-643D-E760-01D7-9AEA483603C9}"/>
                </a:ext>
              </a:extLst>
            </p:cNvPr>
            <p:cNvSpPr/>
            <p:nvPr/>
          </p:nvSpPr>
          <p:spPr>
            <a:xfrm>
              <a:off x="8085103" y="2033111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8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8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27">
              <a:extLst>
                <a:ext uri="{FF2B5EF4-FFF2-40B4-BE49-F238E27FC236}">
                  <a16:creationId xmlns:a16="http://schemas.microsoft.com/office/drawing/2014/main" id="{C329C312-E985-5C09-C15B-AA1DE2FBE72F}"/>
                </a:ext>
              </a:extLst>
            </p:cNvPr>
            <p:cNvSpPr/>
            <p:nvPr/>
          </p:nvSpPr>
          <p:spPr>
            <a:xfrm>
              <a:off x="8085103" y="2086451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7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7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28">
              <a:extLst>
                <a:ext uri="{FF2B5EF4-FFF2-40B4-BE49-F238E27FC236}">
                  <a16:creationId xmlns:a16="http://schemas.microsoft.com/office/drawing/2014/main" id="{DB4EAD5C-DCDA-64C5-8AF7-449C5119297E}"/>
                </a:ext>
              </a:extLst>
            </p:cNvPr>
            <p:cNvSpPr/>
            <p:nvPr/>
          </p:nvSpPr>
          <p:spPr>
            <a:xfrm>
              <a:off x="8085103" y="2139791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8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8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129">
              <a:extLst>
                <a:ext uri="{FF2B5EF4-FFF2-40B4-BE49-F238E27FC236}">
                  <a16:creationId xmlns:a16="http://schemas.microsoft.com/office/drawing/2014/main" id="{5653E0B3-F707-FF2B-E728-3C8F8DCF8DDE}"/>
                </a:ext>
              </a:extLst>
            </p:cNvPr>
            <p:cNvSpPr/>
            <p:nvPr/>
          </p:nvSpPr>
          <p:spPr>
            <a:xfrm>
              <a:off x="8330847" y="2396966"/>
              <a:ext cx="20955" cy="124777"/>
            </a:xfrm>
            <a:custGeom>
              <a:avLst/>
              <a:gdLst>
                <a:gd name="connsiteX0" fmla="*/ 20955 w 20955"/>
                <a:gd name="connsiteY0" fmla="*/ 10477 h 124777"/>
                <a:gd name="connsiteX1" fmla="*/ 20955 w 20955"/>
                <a:gd name="connsiteY1" fmla="*/ 114300 h 124777"/>
                <a:gd name="connsiteX2" fmla="*/ 10478 w 20955"/>
                <a:gd name="connsiteY2" fmla="*/ 124778 h 124777"/>
                <a:gd name="connsiteX3" fmla="*/ 10478 w 20955"/>
                <a:gd name="connsiteY3" fmla="*/ 124778 h 124777"/>
                <a:gd name="connsiteX4" fmla="*/ 0 w 20955"/>
                <a:gd name="connsiteY4" fmla="*/ 114300 h 124777"/>
                <a:gd name="connsiteX5" fmla="*/ 0 w 20955"/>
                <a:gd name="connsiteY5" fmla="*/ 10477 h 124777"/>
                <a:gd name="connsiteX6" fmla="*/ 10478 w 20955"/>
                <a:gd name="connsiteY6" fmla="*/ 0 h 124777"/>
                <a:gd name="connsiteX7" fmla="*/ 10478 w 20955"/>
                <a:gd name="connsiteY7" fmla="*/ 0 h 124777"/>
                <a:gd name="connsiteX8" fmla="*/ 20955 w 20955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3" y="124778"/>
                    <a:pt x="10478" y="124778"/>
                  </a:cubicBezTo>
                  <a:lnTo>
                    <a:pt x="10478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8" y="0"/>
                  </a:cubicBezTo>
                  <a:lnTo>
                    <a:pt x="10478" y="0"/>
                  </a:lnTo>
                  <a:cubicBezTo>
                    <a:pt x="16193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130">
              <a:extLst>
                <a:ext uri="{FF2B5EF4-FFF2-40B4-BE49-F238E27FC236}">
                  <a16:creationId xmlns:a16="http://schemas.microsoft.com/office/drawing/2014/main" id="{A6EE77D4-0229-A0CB-9910-A52752EE0887}"/>
                </a:ext>
              </a:extLst>
            </p:cNvPr>
            <p:cNvSpPr/>
            <p:nvPr/>
          </p:nvSpPr>
          <p:spPr>
            <a:xfrm>
              <a:off x="8293700" y="2396966"/>
              <a:ext cx="20954" cy="124777"/>
            </a:xfrm>
            <a:custGeom>
              <a:avLst/>
              <a:gdLst>
                <a:gd name="connsiteX0" fmla="*/ 20955 w 20954"/>
                <a:gd name="connsiteY0" fmla="*/ 10477 h 124777"/>
                <a:gd name="connsiteX1" fmla="*/ 20955 w 20954"/>
                <a:gd name="connsiteY1" fmla="*/ 114300 h 124777"/>
                <a:gd name="connsiteX2" fmla="*/ 10477 w 20954"/>
                <a:gd name="connsiteY2" fmla="*/ 124778 h 124777"/>
                <a:gd name="connsiteX3" fmla="*/ 10477 w 20954"/>
                <a:gd name="connsiteY3" fmla="*/ 124778 h 124777"/>
                <a:gd name="connsiteX4" fmla="*/ 0 w 20954"/>
                <a:gd name="connsiteY4" fmla="*/ 114300 h 124777"/>
                <a:gd name="connsiteX5" fmla="*/ 0 w 20954"/>
                <a:gd name="connsiteY5" fmla="*/ 10477 h 124777"/>
                <a:gd name="connsiteX6" fmla="*/ 10477 w 20954"/>
                <a:gd name="connsiteY6" fmla="*/ 0 h 124777"/>
                <a:gd name="connsiteX7" fmla="*/ 10477 w 20954"/>
                <a:gd name="connsiteY7" fmla="*/ 0 h 124777"/>
                <a:gd name="connsiteX8" fmla="*/ 20955 w 20954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4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2" y="124778"/>
                    <a:pt x="10477" y="124778"/>
                  </a:cubicBezTo>
                  <a:lnTo>
                    <a:pt x="10477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7" y="0"/>
                  </a:cubicBezTo>
                  <a:lnTo>
                    <a:pt x="10477" y="0"/>
                  </a:lnTo>
                  <a:cubicBezTo>
                    <a:pt x="16192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131">
              <a:extLst>
                <a:ext uri="{FF2B5EF4-FFF2-40B4-BE49-F238E27FC236}">
                  <a16:creationId xmlns:a16="http://schemas.microsoft.com/office/drawing/2014/main" id="{25B49158-C8C4-4DEC-C24E-15F82FED3B24}"/>
                </a:ext>
              </a:extLst>
            </p:cNvPr>
            <p:cNvSpPr/>
            <p:nvPr/>
          </p:nvSpPr>
          <p:spPr>
            <a:xfrm>
              <a:off x="8255600" y="2396966"/>
              <a:ext cx="20954" cy="124777"/>
            </a:xfrm>
            <a:custGeom>
              <a:avLst/>
              <a:gdLst>
                <a:gd name="connsiteX0" fmla="*/ 20955 w 20954"/>
                <a:gd name="connsiteY0" fmla="*/ 10477 h 124777"/>
                <a:gd name="connsiteX1" fmla="*/ 20955 w 20954"/>
                <a:gd name="connsiteY1" fmla="*/ 114300 h 124777"/>
                <a:gd name="connsiteX2" fmla="*/ 10477 w 20954"/>
                <a:gd name="connsiteY2" fmla="*/ 124778 h 124777"/>
                <a:gd name="connsiteX3" fmla="*/ 10477 w 20954"/>
                <a:gd name="connsiteY3" fmla="*/ 124778 h 124777"/>
                <a:gd name="connsiteX4" fmla="*/ 0 w 20954"/>
                <a:gd name="connsiteY4" fmla="*/ 114300 h 124777"/>
                <a:gd name="connsiteX5" fmla="*/ 0 w 20954"/>
                <a:gd name="connsiteY5" fmla="*/ 10477 h 124777"/>
                <a:gd name="connsiteX6" fmla="*/ 10477 w 20954"/>
                <a:gd name="connsiteY6" fmla="*/ 0 h 124777"/>
                <a:gd name="connsiteX7" fmla="*/ 10477 w 20954"/>
                <a:gd name="connsiteY7" fmla="*/ 0 h 124777"/>
                <a:gd name="connsiteX8" fmla="*/ 20955 w 20954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4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2" y="124778"/>
                    <a:pt x="10477" y="124778"/>
                  </a:cubicBezTo>
                  <a:lnTo>
                    <a:pt x="10477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7" y="0"/>
                  </a:cubicBezTo>
                  <a:lnTo>
                    <a:pt x="10477" y="0"/>
                  </a:lnTo>
                  <a:cubicBezTo>
                    <a:pt x="16192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132">
              <a:extLst>
                <a:ext uri="{FF2B5EF4-FFF2-40B4-BE49-F238E27FC236}">
                  <a16:creationId xmlns:a16="http://schemas.microsoft.com/office/drawing/2014/main" id="{7A62C2DC-9E08-B0E2-25C5-D8985441EF99}"/>
                </a:ext>
              </a:extLst>
            </p:cNvPr>
            <p:cNvSpPr/>
            <p:nvPr/>
          </p:nvSpPr>
          <p:spPr>
            <a:xfrm>
              <a:off x="8317513" y="1967389"/>
              <a:ext cx="34289" cy="34290"/>
            </a:xfrm>
            <a:custGeom>
              <a:avLst/>
              <a:gdLst>
                <a:gd name="connsiteX0" fmla="*/ 34290 w 34289"/>
                <a:gd name="connsiteY0" fmla="*/ 17145 h 34290"/>
                <a:gd name="connsiteX1" fmla="*/ 17145 w 34289"/>
                <a:gd name="connsiteY1" fmla="*/ 34290 h 34290"/>
                <a:gd name="connsiteX2" fmla="*/ 0 w 34289"/>
                <a:gd name="connsiteY2" fmla="*/ 17145 h 34290"/>
                <a:gd name="connsiteX3" fmla="*/ 17145 w 34289"/>
                <a:gd name="connsiteY3" fmla="*/ 0 h 34290"/>
                <a:gd name="connsiteX4" fmla="*/ 34290 w 34289"/>
                <a:gd name="connsiteY4" fmla="*/ 17145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89" h="34290">
                  <a:moveTo>
                    <a:pt x="34290" y="17145"/>
                  </a:moveTo>
                  <a:cubicBezTo>
                    <a:pt x="34290" y="26614"/>
                    <a:pt x="26614" y="34290"/>
                    <a:pt x="17145" y="34290"/>
                  </a:cubicBezTo>
                  <a:cubicBezTo>
                    <a:pt x="7676" y="34290"/>
                    <a:pt x="0" y="26614"/>
                    <a:pt x="0" y="17145"/>
                  </a:cubicBezTo>
                  <a:cubicBezTo>
                    <a:pt x="0" y="7676"/>
                    <a:pt x="7676" y="0"/>
                    <a:pt x="17145" y="0"/>
                  </a:cubicBezTo>
                  <a:cubicBezTo>
                    <a:pt x="26614" y="0"/>
                    <a:pt x="34290" y="7676"/>
                    <a:pt x="34290" y="1714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E265DA-055B-9617-05A3-338671823CE7}"/>
              </a:ext>
            </a:extLst>
          </p:cNvPr>
          <p:cNvGrpSpPr/>
          <p:nvPr/>
        </p:nvGrpSpPr>
        <p:grpSpPr>
          <a:xfrm>
            <a:off x="4237069" y="2926255"/>
            <a:ext cx="362902" cy="643890"/>
            <a:chOff x="942424" y="2346071"/>
            <a:chExt cx="362902" cy="643890"/>
          </a:xfrm>
        </p:grpSpPr>
        <p:sp>
          <p:nvSpPr>
            <p:cNvPr id="57" name="Freeform: Shape 48">
              <a:extLst>
                <a:ext uri="{FF2B5EF4-FFF2-40B4-BE49-F238E27FC236}">
                  <a16:creationId xmlns:a16="http://schemas.microsoft.com/office/drawing/2014/main" id="{FE004099-FD94-064C-63F1-7EE19E780008}"/>
                </a:ext>
              </a:extLst>
            </p:cNvPr>
            <p:cNvSpPr/>
            <p:nvPr/>
          </p:nvSpPr>
          <p:spPr>
            <a:xfrm>
              <a:off x="942424" y="2346071"/>
              <a:ext cx="362902" cy="643890"/>
            </a:xfrm>
            <a:custGeom>
              <a:avLst/>
              <a:gdLst>
                <a:gd name="connsiteX0" fmla="*/ 320040 w 362902"/>
                <a:gd name="connsiteY0" fmla="*/ 643890 h 643890"/>
                <a:gd name="connsiteX1" fmla="*/ 41910 w 362902"/>
                <a:gd name="connsiteY1" fmla="*/ 643890 h 643890"/>
                <a:gd name="connsiteX2" fmla="*/ 0 w 362902"/>
                <a:gd name="connsiteY2" fmla="*/ 601980 h 643890"/>
                <a:gd name="connsiteX3" fmla="*/ 0 w 362902"/>
                <a:gd name="connsiteY3" fmla="*/ 41910 h 643890"/>
                <a:gd name="connsiteX4" fmla="*/ 41910 w 362902"/>
                <a:gd name="connsiteY4" fmla="*/ 0 h 643890"/>
                <a:gd name="connsiteX5" fmla="*/ 320993 w 362902"/>
                <a:gd name="connsiteY5" fmla="*/ 0 h 643890"/>
                <a:gd name="connsiteX6" fmla="*/ 362903 w 362902"/>
                <a:gd name="connsiteY6" fmla="*/ 41910 h 643890"/>
                <a:gd name="connsiteX7" fmla="*/ 362903 w 362902"/>
                <a:gd name="connsiteY7" fmla="*/ 601028 h 643890"/>
                <a:gd name="connsiteX8" fmla="*/ 320040 w 362902"/>
                <a:gd name="connsiteY8" fmla="*/ 64389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902" h="643890">
                  <a:moveTo>
                    <a:pt x="320040" y="643890"/>
                  </a:moveTo>
                  <a:lnTo>
                    <a:pt x="41910" y="643890"/>
                  </a:lnTo>
                  <a:cubicBezTo>
                    <a:pt x="19050" y="643890"/>
                    <a:pt x="0" y="624840"/>
                    <a:pt x="0" y="601980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320993" y="0"/>
                  </a:lnTo>
                  <a:cubicBezTo>
                    <a:pt x="343853" y="0"/>
                    <a:pt x="362903" y="19050"/>
                    <a:pt x="362903" y="41910"/>
                  </a:cubicBezTo>
                  <a:lnTo>
                    <a:pt x="362903" y="601028"/>
                  </a:lnTo>
                  <a:cubicBezTo>
                    <a:pt x="362903" y="624840"/>
                    <a:pt x="343853" y="643890"/>
                    <a:pt x="320040" y="64389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49">
              <a:extLst>
                <a:ext uri="{FF2B5EF4-FFF2-40B4-BE49-F238E27FC236}">
                  <a16:creationId xmlns:a16="http://schemas.microsoft.com/office/drawing/2014/main" id="{770779C1-9156-51B5-6EDB-573934731D1B}"/>
                </a:ext>
              </a:extLst>
            </p:cNvPr>
            <p:cNvSpPr/>
            <p:nvPr/>
          </p:nvSpPr>
          <p:spPr>
            <a:xfrm>
              <a:off x="990049" y="2453704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8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8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rgbClr val="004F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0">
              <a:extLst>
                <a:ext uri="{FF2B5EF4-FFF2-40B4-BE49-F238E27FC236}">
                  <a16:creationId xmlns:a16="http://schemas.microsoft.com/office/drawing/2014/main" id="{CC19EB72-F72D-2BE7-44AD-3B75FD7DB5F4}"/>
                </a:ext>
              </a:extLst>
            </p:cNvPr>
            <p:cNvSpPr/>
            <p:nvPr/>
          </p:nvSpPr>
          <p:spPr>
            <a:xfrm>
              <a:off x="990049" y="2507044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7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7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rgbClr val="004F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1">
              <a:extLst>
                <a:ext uri="{FF2B5EF4-FFF2-40B4-BE49-F238E27FC236}">
                  <a16:creationId xmlns:a16="http://schemas.microsoft.com/office/drawing/2014/main" id="{DF0F69FE-9C4B-9A6C-AF95-C5E820C16538}"/>
                </a:ext>
              </a:extLst>
            </p:cNvPr>
            <p:cNvSpPr/>
            <p:nvPr/>
          </p:nvSpPr>
          <p:spPr>
            <a:xfrm>
              <a:off x="990049" y="2560384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8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8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rgbClr val="004F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52">
              <a:extLst>
                <a:ext uri="{FF2B5EF4-FFF2-40B4-BE49-F238E27FC236}">
                  <a16:creationId xmlns:a16="http://schemas.microsoft.com/office/drawing/2014/main" id="{D2044CA6-C9F0-B769-49E5-C751A1A5A1F2}"/>
                </a:ext>
              </a:extLst>
            </p:cNvPr>
            <p:cNvSpPr/>
            <p:nvPr/>
          </p:nvSpPr>
          <p:spPr>
            <a:xfrm>
              <a:off x="1235793" y="2817559"/>
              <a:ext cx="20955" cy="124777"/>
            </a:xfrm>
            <a:custGeom>
              <a:avLst/>
              <a:gdLst>
                <a:gd name="connsiteX0" fmla="*/ 20955 w 20955"/>
                <a:gd name="connsiteY0" fmla="*/ 10477 h 124777"/>
                <a:gd name="connsiteX1" fmla="*/ 20955 w 20955"/>
                <a:gd name="connsiteY1" fmla="*/ 114300 h 124777"/>
                <a:gd name="connsiteX2" fmla="*/ 10478 w 20955"/>
                <a:gd name="connsiteY2" fmla="*/ 124778 h 124777"/>
                <a:gd name="connsiteX3" fmla="*/ 10478 w 20955"/>
                <a:gd name="connsiteY3" fmla="*/ 124778 h 124777"/>
                <a:gd name="connsiteX4" fmla="*/ 0 w 20955"/>
                <a:gd name="connsiteY4" fmla="*/ 114300 h 124777"/>
                <a:gd name="connsiteX5" fmla="*/ 0 w 20955"/>
                <a:gd name="connsiteY5" fmla="*/ 10477 h 124777"/>
                <a:gd name="connsiteX6" fmla="*/ 10478 w 20955"/>
                <a:gd name="connsiteY6" fmla="*/ 0 h 124777"/>
                <a:gd name="connsiteX7" fmla="*/ 10478 w 20955"/>
                <a:gd name="connsiteY7" fmla="*/ 0 h 124777"/>
                <a:gd name="connsiteX8" fmla="*/ 20955 w 20955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3" y="124778"/>
                    <a:pt x="10478" y="124778"/>
                  </a:cubicBezTo>
                  <a:lnTo>
                    <a:pt x="10478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8" y="0"/>
                  </a:cubicBezTo>
                  <a:lnTo>
                    <a:pt x="10478" y="0"/>
                  </a:lnTo>
                  <a:cubicBezTo>
                    <a:pt x="16193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rgbClr val="FBAB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53">
              <a:extLst>
                <a:ext uri="{FF2B5EF4-FFF2-40B4-BE49-F238E27FC236}">
                  <a16:creationId xmlns:a16="http://schemas.microsoft.com/office/drawing/2014/main" id="{F81FA904-F988-D72F-1A0E-F00FB35CFBD5}"/>
                </a:ext>
              </a:extLst>
            </p:cNvPr>
            <p:cNvSpPr/>
            <p:nvPr/>
          </p:nvSpPr>
          <p:spPr>
            <a:xfrm>
              <a:off x="1198646" y="2817559"/>
              <a:ext cx="20954" cy="124777"/>
            </a:xfrm>
            <a:custGeom>
              <a:avLst/>
              <a:gdLst>
                <a:gd name="connsiteX0" fmla="*/ 20955 w 20954"/>
                <a:gd name="connsiteY0" fmla="*/ 10477 h 124777"/>
                <a:gd name="connsiteX1" fmla="*/ 20955 w 20954"/>
                <a:gd name="connsiteY1" fmla="*/ 114300 h 124777"/>
                <a:gd name="connsiteX2" fmla="*/ 10477 w 20954"/>
                <a:gd name="connsiteY2" fmla="*/ 124778 h 124777"/>
                <a:gd name="connsiteX3" fmla="*/ 10477 w 20954"/>
                <a:gd name="connsiteY3" fmla="*/ 124778 h 124777"/>
                <a:gd name="connsiteX4" fmla="*/ 0 w 20954"/>
                <a:gd name="connsiteY4" fmla="*/ 114300 h 124777"/>
                <a:gd name="connsiteX5" fmla="*/ 0 w 20954"/>
                <a:gd name="connsiteY5" fmla="*/ 10477 h 124777"/>
                <a:gd name="connsiteX6" fmla="*/ 10477 w 20954"/>
                <a:gd name="connsiteY6" fmla="*/ 0 h 124777"/>
                <a:gd name="connsiteX7" fmla="*/ 10477 w 20954"/>
                <a:gd name="connsiteY7" fmla="*/ 0 h 124777"/>
                <a:gd name="connsiteX8" fmla="*/ 20955 w 20954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4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2" y="124778"/>
                    <a:pt x="10477" y="124778"/>
                  </a:cubicBezTo>
                  <a:lnTo>
                    <a:pt x="10477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7" y="0"/>
                  </a:cubicBezTo>
                  <a:lnTo>
                    <a:pt x="10477" y="0"/>
                  </a:lnTo>
                  <a:cubicBezTo>
                    <a:pt x="16192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rgbClr val="FBAB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54">
              <a:extLst>
                <a:ext uri="{FF2B5EF4-FFF2-40B4-BE49-F238E27FC236}">
                  <a16:creationId xmlns:a16="http://schemas.microsoft.com/office/drawing/2014/main" id="{1FDA4532-1887-F011-F8B7-48280CC0EB67}"/>
                </a:ext>
              </a:extLst>
            </p:cNvPr>
            <p:cNvSpPr/>
            <p:nvPr/>
          </p:nvSpPr>
          <p:spPr>
            <a:xfrm>
              <a:off x="1160546" y="2817559"/>
              <a:ext cx="20954" cy="124777"/>
            </a:xfrm>
            <a:custGeom>
              <a:avLst/>
              <a:gdLst>
                <a:gd name="connsiteX0" fmla="*/ 20955 w 20954"/>
                <a:gd name="connsiteY0" fmla="*/ 10477 h 124777"/>
                <a:gd name="connsiteX1" fmla="*/ 20955 w 20954"/>
                <a:gd name="connsiteY1" fmla="*/ 114300 h 124777"/>
                <a:gd name="connsiteX2" fmla="*/ 10477 w 20954"/>
                <a:gd name="connsiteY2" fmla="*/ 124778 h 124777"/>
                <a:gd name="connsiteX3" fmla="*/ 10477 w 20954"/>
                <a:gd name="connsiteY3" fmla="*/ 124778 h 124777"/>
                <a:gd name="connsiteX4" fmla="*/ 0 w 20954"/>
                <a:gd name="connsiteY4" fmla="*/ 114300 h 124777"/>
                <a:gd name="connsiteX5" fmla="*/ 0 w 20954"/>
                <a:gd name="connsiteY5" fmla="*/ 10477 h 124777"/>
                <a:gd name="connsiteX6" fmla="*/ 10477 w 20954"/>
                <a:gd name="connsiteY6" fmla="*/ 0 h 124777"/>
                <a:gd name="connsiteX7" fmla="*/ 10477 w 20954"/>
                <a:gd name="connsiteY7" fmla="*/ 0 h 124777"/>
                <a:gd name="connsiteX8" fmla="*/ 20955 w 20954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4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2" y="124778"/>
                    <a:pt x="10477" y="124778"/>
                  </a:cubicBezTo>
                  <a:lnTo>
                    <a:pt x="10477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7" y="0"/>
                  </a:cubicBezTo>
                  <a:lnTo>
                    <a:pt x="10477" y="0"/>
                  </a:lnTo>
                  <a:cubicBezTo>
                    <a:pt x="16192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rgbClr val="FBAB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55">
              <a:extLst>
                <a:ext uri="{FF2B5EF4-FFF2-40B4-BE49-F238E27FC236}">
                  <a16:creationId xmlns:a16="http://schemas.microsoft.com/office/drawing/2014/main" id="{B5810D05-2065-D57D-C413-DE5115014325}"/>
                </a:ext>
              </a:extLst>
            </p:cNvPr>
            <p:cNvSpPr/>
            <p:nvPr/>
          </p:nvSpPr>
          <p:spPr>
            <a:xfrm>
              <a:off x="1222459" y="2387982"/>
              <a:ext cx="34289" cy="34290"/>
            </a:xfrm>
            <a:custGeom>
              <a:avLst/>
              <a:gdLst>
                <a:gd name="connsiteX0" fmla="*/ 34290 w 34289"/>
                <a:gd name="connsiteY0" fmla="*/ 17145 h 34290"/>
                <a:gd name="connsiteX1" fmla="*/ 17145 w 34289"/>
                <a:gd name="connsiteY1" fmla="*/ 34290 h 34290"/>
                <a:gd name="connsiteX2" fmla="*/ 0 w 34289"/>
                <a:gd name="connsiteY2" fmla="*/ 17145 h 34290"/>
                <a:gd name="connsiteX3" fmla="*/ 17145 w 34289"/>
                <a:gd name="connsiteY3" fmla="*/ 0 h 34290"/>
                <a:gd name="connsiteX4" fmla="*/ 34290 w 34289"/>
                <a:gd name="connsiteY4" fmla="*/ 17145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89" h="34290">
                  <a:moveTo>
                    <a:pt x="34290" y="17145"/>
                  </a:moveTo>
                  <a:cubicBezTo>
                    <a:pt x="34290" y="26614"/>
                    <a:pt x="26614" y="34290"/>
                    <a:pt x="17145" y="34290"/>
                  </a:cubicBezTo>
                  <a:cubicBezTo>
                    <a:pt x="7676" y="34290"/>
                    <a:pt x="0" y="26614"/>
                    <a:pt x="0" y="17145"/>
                  </a:cubicBezTo>
                  <a:cubicBezTo>
                    <a:pt x="0" y="7676"/>
                    <a:pt x="7676" y="0"/>
                    <a:pt x="17145" y="0"/>
                  </a:cubicBezTo>
                  <a:cubicBezTo>
                    <a:pt x="26614" y="0"/>
                    <a:pt x="34290" y="7676"/>
                    <a:pt x="34290" y="17145"/>
                  </a:cubicBezTo>
                  <a:close/>
                </a:path>
              </a:pathLst>
            </a:custGeom>
            <a:solidFill>
              <a:srgbClr val="70BF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6A8799D0-8F68-F91C-281A-30DAF6C47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95" y="3110089"/>
            <a:ext cx="412431" cy="412431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EF3907FD-40C5-86E5-4166-7F8E44D6F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851" y="3087228"/>
            <a:ext cx="439663" cy="439663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44ED56D-085D-07AF-9FB2-3BFB8C38C04E}"/>
              </a:ext>
            </a:extLst>
          </p:cNvPr>
          <p:cNvGrpSpPr/>
          <p:nvPr/>
        </p:nvGrpSpPr>
        <p:grpSpPr>
          <a:xfrm>
            <a:off x="5728056" y="2868541"/>
            <a:ext cx="737283" cy="738998"/>
            <a:chOff x="1584318" y="3152503"/>
            <a:chExt cx="915798" cy="917928"/>
          </a:xfrm>
        </p:grpSpPr>
        <p:sp>
          <p:nvSpPr>
            <p:cNvPr id="68" name="AutoShape 15">
              <a:extLst>
                <a:ext uri="{FF2B5EF4-FFF2-40B4-BE49-F238E27FC236}">
                  <a16:creationId xmlns:a16="http://schemas.microsoft.com/office/drawing/2014/main" id="{DA69D8AB-1AC3-1B0F-48A8-AC97EE269B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4318" y="3154633"/>
              <a:ext cx="915798" cy="915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17">
              <a:extLst>
                <a:ext uri="{FF2B5EF4-FFF2-40B4-BE49-F238E27FC236}">
                  <a16:creationId xmlns:a16="http://schemas.microsoft.com/office/drawing/2014/main" id="{C336E36C-18FD-A302-69F5-18363CA3E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18" y="3152503"/>
              <a:ext cx="915798" cy="915798"/>
            </a:xfrm>
            <a:prstGeom prst="ellipse">
              <a:avLst/>
            </a:prstGeom>
            <a:solidFill>
              <a:srgbClr val="02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FB278BC7-E0A1-29CE-5063-5C067F68A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989" y="3511368"/>
              <a:ext cx="839127" cy="556933"/>
            </a:xfrm>
            <a:custGeom>
              <a:avLst/>
              <a:gdLst>
                <a:gd name="T0" fmla="*/ 330 w 330"/>
                <a:gd name="T1" fmla="*/ 41 h 219"/>
                <a:gd name="T2" fmla="*/ 289 w 330"/>
                <a:gd name="T3" fmla="*/ 0 h 219"/>
                <a:gd name="T4" fmla="*/ 0 w 330"/>
                <a:gd name="T5" fmla="*/ 77 h 219"/>
                <a:gd name="T6" fmla="*/ 143 w 330"/>
                <a:gd name="T7" fmla="*/ 219 h 219"/>
                <a:gd name="T8" fmla="*/ 150 w 330"/>
                <a:gd name="T9" fmla="*/ 219 h 219"/>
                <a:gd name="T10" fmla="*/ 330 w 330"/>
                <a:gd name="T11" fmla="*/ 4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" h="219">
                  <a:moveTo>
                    <a:pt x="330" y="41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3" y="219"/>
                    <a:pt x="143" y="219"/>
                    <a:pt x="143" y="219"/>
                  </a:cubicBezTo>
                  <a:cubicBezTo>
                    <a:pt x="145" y="219"/>
                    <a:pt x="148" y="219"/>
                    <a:pt x="150" y="219"/>
                  </a:cubicBezTo>
                  <a:cubicBezTo>
                    <a:pt x="249" y="219"/>
                    <a:pt x="329" y="140"/>
                    <a:pt x="330" y="41"/>
                  </a:cubicBezTo>
                  <a:close/>
                </a:path>
              </a:pathLst>
            </a:custGeom>
            <a:solidFill>
              <a:srgbClr val="18A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6ACE5DEA-4306-F6CB-5040-4ECBBF291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535" y="3500719"/>
              <a:ext cx="752871" cy="218301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E6798D5A-0E5A-C080-EBBF-58D338749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397" y="3574196"/>
              <a:ext cx="100099" cy="74542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7689B72D-C973-6898-16AA-4F4E294CD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637" y="3574196"/>
              <a:ext cx="99034" cy="74542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97381A2E-290A-FDAD-6695-D457BD3D0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472" y="3574196"/>
              <a:ext cx="99034" cy="74542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23">
              <a:extLst>
                <a:ext uri="{FF2B5EF4-FFF2-40B4-BE49-F238E27FC236}">
                  <a16:creationId xmlns:a16="http://schemas.microsoft.com/office/drawing/2014/main" id="{EE16504F-A0CF-2148-CA7B-4B588D6F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585" y="3574196"/>
              <a:ext cx="74542" cy="74542"/>
            </a:xfrm>
            <a:prstGeom prst="ellipse">
              <a:avLst/>
            </a:prstGeom>
            <a:solidFill>
              <a:srgbClr val="89D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D4549E63-4B8B-B334-8830-1FEA245A5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712" y="3584845"/>
              <a:ext cx="33011" cy="51114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2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DF89ADCD-BAFD-50F7-E6BA-67D87456F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411" y="3584845"/>
              <a:ext cx="30882" cy="51114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2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855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616A04-F5AA-5436-FACB-06D10FCDC6D0}"/>
              </a:ext>
            </a:extLst>
          </p:cNvPr>
          <p:cNvSpPr txBox="1"/>
          <p:nvPr/>
        </p:nvSpPr>
        <p:spPr>
          <a:xfrm>
            <a:off x="3391340" y="3590698"/>
            <a:ext cx="95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London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BF0B1-FB94-B68C-2921-C76B7C683A0A}"/>
              </a:ext>
            </a:extLst>
          </p:cNvPr>
          <p:cNvSpPr txBox="1"/>
          <p:nvPr/>
        </p:nvSpPr>
        <p:spPr>
          <a:xfrm>
            <a:off x="2351226" y="3588381"/>
            <a:ext cx="7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7E5DA-B3AA-F10B-7CA8-06F99ACD0E4E}"/>
              </a:ext>
            </a:extLst>
          </p:cNvPr>
          <p:cNvSpPr txBox="1"/>
          <p:nvPr/>
        </p:nvSpPr>
        <p:spPr>
          <a:xfrm>
            <a:off x="5582934" y="3605612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4B8E79-8934-8EF1-BABC-2B394C5E3FAD}"/>
              </a:ext>
            </a:extLst>
          </p:cNvPr>
          <p:cNvCxnSpPr>
            <a:cxnSpLocks/>
          </p:cNvCxnSpPr>
          <p:nvPr/>
        </p:nvCxnSpPr>
        <p:spPr>
          <a:xfrm>
            <a:off x="1847804" y="1534027"/>
            <a:ext cx="4989626" cy="0"/>
          </a:xfrm>
          <a:prstGeom prst="line">
            <a:avLst/>
          </a:prstGeom>
          <a:ln w="38100">
            <a:solidFill>
              <a:srgbClr val="334D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D9D086-3024-29F5-42C7-D70DA382CF77}"/>
              </a:ext>
            </a:extLst>
          </p:cNvPr>
          <p:cNvSpPr txBox="1"/>
          <p:nvPr/>
        </p:nvSpPr>
        <p:spPr>
          <a:xfrm>
            <a:off x="2851315" y="1164695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raft-upgrade-l2_NSO-net bridge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708E1D-B9D6-FC40-9912-F2B6270CCF13}"/>
              </a:ext>
            </a:extLst>
          </p:cNvPr>
          <p:cNvCxnSpPr>
            <a:cxnSpLocks/>
          </p:cNvCxnSpPr>
          <p:nvPr/>
        </p:nvCxnSpPr>
        <p:spPr>
          <a:xfrm>
            <a:off x="2745663" y="1534027"/>
            <a:ext cx="0" cy="1196163"/>
          </a:xfrm>
          <a:prstGeom prst="line">
            <a:avLst/>
          </a:prstGeom>
          <a:ln w="12700">
            <a:solidFill>
              <a:srgbClr val="334D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F54175-72C3-F6E8-2ED4-917F91701C51}"/>
              </a:ext>
            </a:extLst>
          </p:cNvPr>
          <p:cNvCxnSpPr>
            <a:cxnSpLocks/>
          </p:cNvCxnSpPr>
          <p:nvPr/>
        </p:nvCxnSpPr>
        <p:spPr>
          <a:xfrm>
            <a:off x="3867359" y="1536575"/>
            <a:ext cx="0" cy="1178701"/>
          </a:xfrm>
          <a:prstGeom prst="line">
            <a:avLst/>
          </a:prstGeom>
          <a:ln w="12700">
            <a:solidFill>
              <a:srgbClr val="334D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6E08B1-C5E2-0889-AADA-100D99FB1DEE}"/>
              </a:ext>
            </a:extLst>
          </p:cNvPr>
          <p:cNvCxnSpPr>
            <a:cxnSpLocks/>
          </p:cNvCxnSpPr>
          <p:nvPr/>
        </p:nvCxnSpPr>
        <p:spPr>
          <a:xfrm>
            <a:off x="6096698" y="1551489"/>
            <a:ext cx="0" cy="1178701"/>
          </a:xfrm>
          <a:prstGeom prst="line">
            <a:avLst/>
          </a:prstGeom>
          <a:ln w="12700">
            <a:solidFill>
              <a:srgbClr val="334D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6A61CF-817D-61A6-7FD4-74590CC7B7BA}"/>
              </a:ext>
            </a:extLst>
          </p:cNvPr>
          <p:cNvSpPr txBox="1"/>
          <p:nvPr/>
        </p:nvSpPr>
        <p:spPr>
          <a:xfrm>
            <a:off x="2726751" y="23665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3F11F-7E0E-40B8-3CC6-CE0A755095A9}"/>
              </a:ext>
            </a:extLst>
          </p:cNvPr>
          <p:cNvSpPr txBox="1"/>
          <p:nvPr/>
        </p:nvSpPr>
        <p:spPr>
          <a:xfrm>
            <a:off x="3857753" y="236340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.98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A1D2D-27B4-3274-41B4-3472111E71BB}"/>
              </a:ext>
            </a:extLst>
          </p:cNvPr>
          <p:cNvSpPr txBox="1"/>
          <p:nvPr/>
        </p:nvSpPr>
        <p:spPr>
          <a:xfrm>
            <a:off x="6066704" y="239327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48AF13-6129-B12F-FF2B-70F485870E62}"/>
              </a:ext>
            </a:extLst>
          </p:cNvPr>
          <p:cNvGrpSpPr/>
          <p:nvPr/>
        </p:nvGrpSpPr>
        <p:grpSpPr>
          <a:xfrm>
            <a:off x="2571564" y="2918856"/>
            <a:ext cx="362902" cy="643890"/>
            <a:chOff x="8037478" y="1925478"/>
            <a:chExt cx="362902" cy="643890"/>
          </a:xfrm>
        </p:grpSpPr>
        <p:sp>
          <p:nvSpPr>
            <p:cNvPr id="17" name="Freeform: Shape 125">
              <a:extLst>
                <a:ext uri="{FF2B5EF4-FFF2-40B4-BE49-F238E27FC236}">
                  <a16:creationId xmlns:a16="http://schemas.microsoft.com/office/drawing/2014/main" id="{1AFAE0B8-24CC-B5F5-CACD-A724D3124285}"/>
                </a:ext>
              </a:extLst>
            </p:cNvPr>
            <p:cNvSpPr/>
            <p:nvPr/>
          </p:nvSpPr>
          <p:spPr>
            <a:xfrm>
              <a:off x="8037478" y="1925478"/>
              <a:ext cx="362902" cy="643890"/>
            </a:xfrm>
            <a:custGeom>
              <a:avLst/>
              <a:gdLst>
                <a:gd name="connsiteX0" fmla="*/ 320040 w 362902"/>
                <a:gd name="connsiteY0" fmla="*/ 643890 h 643890"/>
                <a:gd name="connsiteX1" fmla="*/ 41910 w 362902"/>
                <a:gd name="connsiteY1" fmla="*/ 643890 h 643890"/>
                <a:gd name="connsiteX2" fmla="*/ 0 w 362902"/>
                <a:gd name="connsiteY2" fmla="*/ 601980 h 643890"/>
                <a:gd name="connsiteX3" fmla="*/ 0 w 362902"/>
                <a:gd name="connsiteY3" fmla="*/ 41910 h 643890"/>
                <a:gd name="connsiteX4" fmla="*/ 41910 w 362902"/>
                <a:gd name="connsiteY4" fmla="*/ 0 h 643890"/>
                <a:gd name="connsiteX5" fmla="*/ 320993 w 362902"/>
                <a:gd name="connsiteY5" fmla="*/ 0 h 643890"/>
                <a:gd name="connsiteX6" fmla="*/ 362903 w 362902"/>
                <a:gd name="connsiteY6" fmla="*/ 41910 h 643890"/>
                <a:gd name="connsiteX7" fmla="*/ 362903 w 362902"/>
                <a:gd name="connsiteY7" fmla="*/ 601028 h 643890"/>
                <a:gd name="connsiteX8" fmla="*/ 320040 w 362902"/>
                <a:gd name="connsiteY8" fmla="*/ 64389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902" h="643890">
                  <a:moveTo>
                    <a:pt x="320040" y="643890"/>
                  </a:moveTo>
                  <a:lnTo>
                    <a:pt x="41910" y="643890"/>
                  </a:lnTo>
                  <a:cubicBezTo>
                    <a:pt x="19050" y="643890"/>
                    <a:pt x="0" y="624840"/>
                    <a:pt x="0" y="601980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320993" y="0"/>
                  </a:lnTo>
                  <a:cubicBezTo>
                    <a:pt x="343853" y="0"/>
                    <a:pt x="362903" y="19050"/>
                    <a:pt x="362903" y="41910"/>
                  </a:cubicBezTo>
                  <a:lnTo>
                    <a:pt x="362903" y="601028"/>
                  </a:lnTo>
                  <a:cubicBezTo>
                    <a:pt x="362903" y="624840"/>
                    <a:pt x="343853" y="643890"/>
                    <a:pt x="320040" y="64389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26">
              <a:extLst>
                <a:ext uri="{FF2B5EF4-FFF2-40B4-BE49-F238E27FC236}">
                  <a16:creationId xmlns:a16="http://schemas.microsoft.com/office/drawing/2014/main" id="{C88CFA26-643D-E760-01D7-9AEA483603C9}"/>
                </a:ext>
              </a:extLst>
            </p:cNvPr>
            <p:cNvSpPr/>
            <p:nvPr/>
          </p:nvSpPr>
          <p:spPr>
            <a:xfrm>
              <a:off x="8085103" y="2033111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8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8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27">
              <a:extLst>
                <a:ext uri="{FF2B5EF4-FFF2-40B4-BE49-F238E27FC236}">
                  <a16:creationId xmlns:a16="http://schemas.microsoft.com/office/drawing/2014/main" id="{C329C312-E985-5C09-C15B-AA1DE2FBE72F}"/>
                </a:ext>
              </a:extLst>
            </p:cNvPr>
            <p:cNvSpPr/>
            <p:nvPr/>
          </p:nvSpPr>
          <p:spPr>
            <a:xfrm>
              <a:off x="8085103" y="2086451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7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7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28">
              <a:extLst>
                <a:ext uri="{FF2B5EF4-FFF2-40B4-BE49-F238E27FC236}">
                  <a16:creationId xmlns:a16="http://schemas.microsoft.com/office/drawing/2014/main" id="{DB4EAD5C-DCDA-64C5-8AF7-449C5119297E}"/>
                </a:ext>
              </a:extLst>
            </p:cNvPr>
            <p:cNvSpPr/>
            <p:nvPr/>
          </p:nvSpPr>
          <p:spPr>
            <a:xfrm>
              <a:off x="8085103" y="2139791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8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8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129">
              <a:extLst>
                <a:ext uri="{FF2B5EF4-FFF2-40B4-BE49-F238E27FC236}">
                  <a16:creationId xmlns:a16="http://schemas.microsoft.com/office/drawing/2014/main" id="{5653E0B3-F707-FF2B-E728-3C8F8DCF8DDE}"/>
                </a:ext>
              </a:extLst>
            </p:cNvPr>
            <p:cNvSpPr/>
            <p:nvPr/>
          </p:nvSpPr>
          <p:spPr>
            <a:xfrm>
              <a:off x="8330847" y="2396966"/>
              <a:ext cx="20955" cy="124777"/>
            </a:xfrm>
            <a:custGeom>
              <a:avLst/>
              <a:gdLst>
                <a:gd name="connsiteX0" fmla="*/ 20955 w 20955"/>
                <a:gd name="connsiteY0" fmla="*/ 10477 h 124777"/>
                <a:gd name="connsiteX1" fmla="*/ 20955 w 20955"/>
                <a:gd name="connsiteY1" fmla="*/ 114300 h 124777"/>
                <a:gd name="connsiteX2" fmla="*/ 10478 w 20955"/>
                <a:gd name="connsiteY2" fmla="*/ 124778 h 124777"/>
                <a:gd name="connsiteX3" fmla="*/ 10478 w 20955"/>
                <a:gd name="connsiteY3" fmla="*/ 124778 h 124777"/>
                <a:gd name="connsiteX4" fmla="*/ 0 w 20955"/>
                <a:gd name="connsiteY4" fmla="*/ 114300 h 124777"/>
                <a:gd name="connsiteX5" fmla="*/ 0 w 20955"/>
                <a:gd name="connsiteY5" fmla="*/ 10477 h 124777"/>
                <a:gd name="connsiteX6" fmla="*/ 10478 w 20955"/>
                <a:gd name="connsiteY6" fmla="*/ 0 h 124777"/>
                <a:gd name="connsiteX7" fmla="*/ 10478 w 20955"/>
                <a:gd name="connsiteY7" fmla="*/ 0 h 124777"/>
                <a:gd name="connsiteX8" fmla="*/ 20955 w 20955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3" y="124778"/>
                    <a:pt x="10478" y="124778"/>
                  </a:cubicBezTo>
                  <a:lnTo>
                    <a:pt x="10478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8" y="0"/>
                  </a:cubicBezTo>
                  <a:lnTo>
                    <a:pt x="10478" y="0"/>
                  </a:lnTo>
                  <a:cubicBezTo>
                    <a:pt x="16193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130">
              <a:extLst>
                <a:ext uri="{FF2B5EF4-FFF2-40B4-BE49-F238E27FC236}">
                  <a16:creationId xmlns:a16="http://schemas.microsoft.com/office/drawing/2014/main" id="{A6EE77D4-0229-A0CB-9910-A52752EE0887}"/>
                </a:ext>
              </a:extLst>
            </p:cNvPr>
            <p:cNvSpPr/>
            <p:nvPr/>
          </p:nvSpPr>
          <p:spPr>
            <a:xfrm>
              <a:off x="8293700" y="2396966"/>
              <a:ext cx="20954" cy="124777"/>
            </a:xfrm>
            <a:custGeom>
              <a:avLst/>
              <a:gdLst>
                <a:gd name="connsiteX0" fmla="*/ 20955 w 20954"/>
                <a:gd name="connsiteY0" fmla="*/ 10477 h 124777"/>
                <a:gd name="connsiteX1" fmla="*/ 20955 w 20954"/>
                <a:gd name="connsiteY1" fmla="*/ 114300 h 124777"/>
                <a:gd name="connsiteX2" fmla="*/ 10477 w 20954"/>
                <a:gd name="connsiteY2" fmla="*/ 124778 h 124777"/>
                <a:gd name="connsiteX3" fmla="*/ 10477 w 20954"/>
                <a:gd name="connsiteY3" fmla="*/ 124778 h 124777"/>
                <a:gd name="connsiteX4" fmla="*/ 0 w 20954"/>
                <a:gd name="connsiteY4" fmla="*/ 114300 h 124777"/>
                <a:gd name="connsiteX5" fmla="*/ 0 w 20954"/>
                <a:gd name="connsiteY5" fmla="*/ 10477 h 124777"/>
                <a:gd name="connsiteX6" fmla="*/ 10477 w 20954"/>
                <a:gd name="connsiteY6" fmla="*/ 0 h 124777"/>
                <a:gd name="connsiteX7" fmla="*/ 10477 w 20954"/>
                <a:gd name="connsiteY7" fmla="*/ 0 h 124777"/>
                <a:gd name="connsiteX8" fmla="*/ 20955 w 20954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4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2" y="124778"/>
                    <a:pt x="10477" y="124778"/>
                  </a:cubicBezTo>
                  <a:lnTo>
                    <a:pt x="10477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7" y="0"/>
                  </a:cubicBezTo>
                  <a:lnTo>
                    <a:pt x="10477" y="0"/>
                  </a:lnTo>
                  <a:cubicBezTo>
                    <a:pt x="16192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131">
              <a:extLst>
                <a:ext uri="{FF2B5EF4-FFF2-40B4-BE49-F238E27FC236}">
                  <a16:creationId xmlns:a16="http://schemas.microsoft.com/office/drawing/2014/main" id="{25B49158-C8C4-4DEC-C24E-15F82FED3B24}"/>
                </a:ext>
              </a:extLst>
            </p:cNvPr>
            <p:cNvSpPr/>
            <p:nvPr/>
          </p:nvSpPr>
          <p:spPr>
            <a:xfrm>
              <a:off x="8255600" y="2396966"/>
              <a:ext cx="20954" cy="124777"/>
            </a:xfrm>
            <a:custGeom>
              <a:avLst/>
              <a:gdLst>
                <a:gd name="connsiteX0" fmla="*/ 20955 w 20954"/>
                <a:gd name="connsiteY0" fmla="*/ 10477 h 124777"/>
                <a:gd name="connsiteX1" fmla="*/ 20955 w 20954"/>
                <a:gd name="connsiteY1" fmla="*/ 114300 h 124777"/>
                <a:gd name="connsiteX2" fmla="*/ 10477 w 20954"/>
                <a:gd name="connsiteY2" fmla="*/ 124778 h 124777"/>
                <a:gd name="connsiteX3" fmla="*/ 10477 w 20954"/>
                <a:gd name="connsiteY3" fmla="*/ 124778 h 124777"/>
                <a:gd name="connsiteX4" fmla="*/ 0 w 20954"/>
                <a:gd name="connsiteY4" fmla="*/ 114300 h 124777"/>
                <a:gd name="connsiteX5" fmla="*/ 0 w 20954"/>
                <a:gd name="connsiteY5" fmla="*/ 10477 h 124777"/>
                <a:gd name="connsiteX6" fmla="*/ 10477 w 20954"/>
                <a:gd name="connsiteY6" fmla="*/ 0 h 124777"/>
                <a:gd name="connsiteX7" fmla="*/ 10477 w 20954"/>
                <a:gd name="connsiteY7" fmla="*/ 0 h 124777"/>
                <a:gd name="connsiteX8" fmla="*/ 20955 w 20954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4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2" y="124778"/>
                    <a:pt x="10477" y="124778"/>
                  </a:cubicBezTo>
                  <a:lnTo>
                    <a:pt x="10477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7" y="0"/>
                  </a:cubicBezTo>
                  <a:lnTo>
                    <a:pt x="10477" y="0"/>
                  </a:lnTo>
                  <a:cubicBezTo>
                    <a:pt x="16192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132">
              <a:extLst>
                <a:ext uri="{FF2B5EF4-FFF2-40B4-BE49-F238E27FC236}">
                  <a16:creationId xmlns:a16="http://schemas.microsoft.com/office/drawing/2014/main" id="{7A62C2DC-9E08-B0E2-25C5-D8985441EF99}"/>
                </a:ext>
              </a:extLst>
            </p:cNvPr>
            <p:cNvSpPr/>
            <p:nvPr/>
          </p:nvSpPr>
          <p:spPr>
            <a:xfrm>
              <a:off x="8317513" y="1967389"/>
              <a:ext cx="34289" cy="34290"/>
            </a:xfrm>
            <a:custGeom>
              <a:avLst/>
              <a:gdLst>
                <a:gd name="connsiteX0" fmla="*/ 34290 w 34289"/>
                <a:gd name="connsiteY0" fmla="*/ 17145 h 34290"/>
                <a:gd name="connsiteX1" fmla="*/ 17145 w 34289"/>
                <a:gd name="connsiteY1" fmla="*/ 34290 h 34290"/>
                <a:gd name="connsiteX2" fmla="*/ 0 w 34289"/>
                <a:gd name="connsiteY2" fmla="*/ 17145 h 34290"/>
                <a:gd name="connsiteX3" fmla="*/ 17145 w 34289"/>
                <a:gd name="connsiteY3" fmla="*/ 0 h 34290"/>
                <a:gd name="connsiteX4" fmla="*/ 34290 w 34289"/>
                <a:gd name="connsiteY4" fmla="*/ 17145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89" h="34290">
                  <a:moveTo>
                    <a:pt x="34290" y="17145"/>
                  </a:moveTo>
                  <a:cubicBezTo>
                    <a:pt x="34290" y="26614"/>
                    <a:pt x="26614" y="34290"/>
                    <a:pt x="17145" y="34290"/>
                  </a:cubicBezTo>
                  <a:cubicBezTo>
                    <a:pt x="7676" y="34290"/>
                    <a:pt x="0" y="26614"/>
                    <a:pt x="0" y="17145"/>
                  </a:cubicBezTo>
                  <a:cubicBezTo>
                    <a:pt x="0" y="7676"/>
                    <a:pt x="7676" y="0"/>
                    <a:pt x="17145" y="0"/>
                  </a:cubicBezTo>
                  <a:cubicBezTo>
                    <a:pt x="26614" y="0"/>
                    <a:pt x="34290" y="7676"/>
                    <a:pt x="34290" y="1714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E265DA-055B-9617-05A3-338671823CE7}"/>
              </a:ext>
            </a:extLst>
          </p:cNvPr>
          <p:cNvGrpSpPr/>
          <p:nvPr/>
        </p:nvGrpSpPr>
        <p:grpSpPr>
          <a:xfrm>
            <a:off x="3685908" y="2911341"/>
            <a:ext cx="362902" cy="643890"/>
            <a:chOff x="942424" y="2346071"/>
            <a:chExt cx="362902" cy="643890"/>
          </a:xfrm>
        </p:grpSpPr>
        <p:sp>
          <p:nvSpPr>
            <p:cNvPr id="57" name="Freeform: Shape 48">
              <a:extLst>
                <a:ext uri="{FF2B5EF4-FFF2-40B4-BE49-F238E27FC236}">
                  <a16:creationId xmlns:a16="http://schemas.microsoft.com/office/drawing/2014/main" id="{FE004099-FD94-064C-63F1-7EE19E780008}"/>
                </a:ext>
              </a:extLst>
            </p:cNvPr>
            <p:cNvSpPr/>
            <p:nvPr/>
          </p:nvSpPr>
          <p:spPr>
            <a:xfrm>
              <a:off x="942424" y="2346071"/>
              <a:ext cx="362902" cy="643890"/>
            </a:xfrm>
            <a:custGeom>
              <a:avLst/>
              <a:gdLst>
                <a:gd name="connsiteX0" fmla="*/ 320040 w 362902"/>
                <a:gd name="connsiteY0" fmla="*/ 643890 h 643890"/>
                <a:gd name="connsiteX1" fmla="*/ 41910 w 362902"/>
                <a:gd name="connsiteY1" fmla="*/ 643890 h 643890"/>
                <a:gd name="connsiteX2" fmla="*/ 0 w 362902"/>
                <a:gd name="connsiteY2" fmla="*/ 601980 h 643890"/>
                <a:gd name="connsiteX3" fmla="*/ 0 w 362902"/>
                <a:gd name="connsiteY3" fmla="*/ 41910 h 643890"/>
                <a:gd name="connsiteX4" fmla="*/ 41910 w 362902"/>
                <a:gd name="connsiteY4" fmla="*/ 0 h 643890"/>
                <a:gd name="connsiteX5" fmla="*/ 320993 w 362902"/>
                <a:gd name="connsiteY5" fmla="*/ 0 h 643890"/>
                <a:gd name="connsiteX6" fmla="*/ 362903 w 362902"/>
                <a:gd name="connsiteY6" fmla="*/ 41910 h 643890"/>
                <a:gd name="connsiteX7" fmla="*/ 362903 w 362902"/>
                <a:gd name="connsiteY7" fmla="*/ 601028 h 643890"/>
                <a:gd name="connsiteX8" fmla="*/ 320040 w 362902"/>
                <a:gd name="connsiteY8" fmla="*/ 64389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902" h="643890">
                  <a:moveTo>
                    <a:pt x="320040" y="643890"/>
                  </a:moveTo>
                  <a:lnTo>
                    <a:pt x="41910" y="643890"/>
                  </a:lnTo>
                  <a:cubicBezTo>
                    <a:pt x="19050" y="643890"/>
                    <a:pt x="0" y="624840"/>
                    <a:pt x="0" y="601980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320993" y="0"/>
                  </a:lnTo>
                  <a:cubicBezTo>
                    <a:pt x="343853" y="0"/>
                    <a:pt x="362903" y="19050"/>
                    <a:pt x="362903" y="41910"/>
                  </a:cubicBezTo>
                  <a:lnTo>
                    <a:pt x="362903" y="601028"/>
                  </a:lnTo>
                  <a:cubicBezTo>
                    <a:pt x="362903" y="624840"/>
                    <a:pt x="343853" y="643890"/>
                    <a:pt x="320040" y="64389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49">
              <a:extLst>
                <a:ext uri="{FF2B5EF4-FFF2-40B4-BE49-F238E27FC236}">
                  <a16:creationId xmlns:a16="http://schemas.microsoft.com/office/drawing/2014/main" id="{770779C1-9156-51B5-6EDB-573934731D1B}"/>
                </a:ext>
              </a:extLst>
            </p:cNvPr>
            <p:cNvSpPr/>
            <p:nvPr/>
          </p:nvSpPr>
          <p:spPr>
            <a:xfrm>
              <a:off x="990049" y="2453704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8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8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rgbClr val="004F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0">
              <a:extLst>
                <a:ext uri="{FF2B5EF4-FFF2-40B4-BE49-F238E27FC236}">
                  <a16:creationId xmlns:a16="http://schemas.microsoft.com/office/drawing/2014/main" id="{CC19EB72-F72D-2BE7-44AD-3B75FD7DB5F4}"/>
                </a:ext>
              </a:extLst>
            </p:cNvPr>
            <p:cNvSpPr/>
            <p:nvPr/>
          </p:nvSpPr>
          <p:spPr>
            <a:xfrm>
              <a:off x="990049" y="2507044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7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7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rgbClr val="004F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1">
              <a:extLst>
                <a:ext uri="{FF2B5EF4-FFF2-40B4-BE49-F238E27FC236}">
                  <a16:creationId xmlns:a16="http://schemas.microsoft.com/office/drawing/2014/main" id="{DF0F69FE-9C4B-9A6C-AF95-C5E820C16538}"/>
                </a:ext>
              </a:extLst>
            </p:cNvPr>
            <p:cNvSpPr/>
            <p:nvPr/>
          </p:nvSpPr>
          <p:spPr>
            <a:xfrm>
              <a:off x="990049" y="2560384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8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8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rgbClr val="004F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52">
              <a:extLst>
                <a:ext uri="{FF2B5EF4-FFF2-40B4-BE49-F238E27FC236}">
                  <a16:creationId xmlns:a16="http://schemas.microsoft.com/office/drawing/2014/main" id="{D2044CA6-C9F0-B769-49E5-C751A1A5A1F2}"/>
                </a:ext>
              </a:extLst>
            </p:cNvPr>
            <p:cNvSpPr/>
            <p:nvPr/>
          </p:nvSpPr>
          <p:spPr>
            <a:xfrm>
              <a:off x="1235793" y="2817559"/>
              <a:ext cx="20955" cy="124777"/>
            </a:xfrm>
            <a:custGeom>
              <a:avLst/>
              <a:gdLst>
                <a:gd name="connsiteX0" fmla="*/ 20955 w 20955"/>
                <a:gd name="connsiteY0" fmla="*/ 10477 h 124777"/>
                <a:gd name="connsiteX1" fmla="*/ 20955 w 20955"/>
                <a:gd name="connsiteY1" fmla="*/ 114300 h 124777"/>
                <a:gd name="connsiteX2" fmla="*/ 10478 w 20955"/>
                <a:gd name="connsiteY2" fmla="*/ 124778 h 124777"/>
                <a:gd name="connsiteX3" fmla="*/ 10478 w 20955"/>
                <a:gd name="connsiteY3" fmla="*/ 124778 h 124777"/>
                <a:gd name="connsiteX4" fmla="*/ 0 w 20955"/>
                <a:gd name="connsiteY4" fmla="*/ 114300 h 124777"/>
                <a:gd name="connsiteX5" fmla="*/ 0 w 20955"/>
                <a:gd name="connsiteY5" fmla="*/ 10477 h 124777"/>
                <a:gd name="connsiteX6" fmla="*/ 10478 w 20955"/>
                <a:gd name="connsiteY6" fmla="*/ 0 h 124777"/>
                <a:gd name="connsiteX7" fmla="*/ 10478 w 20955"/>
                <a:gd name="connsiteY7" fmla="*/ 0 h 124777"/>
                <a:gd name="connsiteX8" fmla="*/ 20955 w 20955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3" y="124778"/>
                    <a:pt x="10478" y="124778"/>
                  </a:cubicBezTo>
                  <a:lnTo>
                    <a:pt x="10478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8" y="0"/>
                  </a:cubicBezTo>
                  <a:lnTo>
                    <a:pt x="10478" y="0"/>
                  </a:lnTo>
                  <a:cubicBezTo>
                    <a:pt x="16193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rgbClr val="FBAB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53">
              <a:extLst>
                <a:ext uri="{FF2B5EF4-FFF2-40B4-BE49-F238E27FC236}">
                  <a16:creationId xmlns:a16="http://schemas.microsoft.com/office/drawing/2014/main" id="{F81FA904-F988-D72F-1A0E-F00FB35CFBD5}"/>
                </a:ext>
              </a:extLst>
            </p:cNvPr>
            <p:cNvSpPr/>
            <p:nvPr/>
          </p:nvSpPr>
          <p:spPr>
            <a:xfrm>
              <a:off x="1198646" y="2817559"/>
              <a:ext cx="20954" cy="124777"/>
            </a:xfrm>
            <a:custGeom>
              <a:avLst/>
              <a:gdLst>
                <a:gd name="connsiteX0" fmla="*/ 20955 w 20954"/>
                <a:gd name="connsiteY0" fmla="*/ 10477 h 124777"/>
                <a:gd name="connsiteX1" fmla="*/ 20955 w 20954"/>
                <a:gd name="connsiteY1" fmla="*/ 114300 h 124777"/>
                <a:gd name="connsiteX2" fmla="*/ 10477 w 20954"/>
                <a:gd name="connsiteY2" fmla="*/ 124778 h 124777"/>
                <a:gd name="connsiteX3" fmla="*/ 10477 w 20954"/>
                <a:gd name="connsiteY3" fmla="*/ 124778 h 124777"/>
                <a:gd name="connsiteX4" fmla="*/ 0 w 20954"/>
                <a:gd name="connsiteY4" fmla="*/ 114300 h 124777"/>
                <a:gd name="connsiteX5" fmla="*/ 0 w 20954"/>
                <a:gd name="connsiteY5" fmla="*/ 10477 h 124777"/>
                <a:gd name="connsiteX6" fmla="*/ 10477 w 20954"/>
                <a:gd name="connsiteY6" fmla="*/ 0 h 124777"/>
                <a:gd name="connsiteX7" fmla="*/ 10477 w 20954"/>
                <a:gd name="connsiteY7" fmla="*/ 0 h 124777"/>
                <a:gd name="connsiteX8" fmla="*/ 20955 w 20954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4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2" y="124778"/>
                    <a:pt x="10477" y="124778"/>
                  </a:cubicBezTo>
                  <a:lnTo>
                    <a:pt x="10477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7" y="0"/>
                  </a:cubicBezTo>
                  <a:lnTo>
                    <a:pt x="10477" y="0"/>
                  </a:lnTo>
                  <a:cubicBezTo>
                    <a:pt x="16192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rgbClr val="FBAB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54">
              <a:extLst>
                <a:ext uri="{FF2B5EF4-FFF2-40B4-BE49-F238E27FC236}">
                  <a16:creationId xmlns:a16="http://schemas.microsoft.com/office/drawing/2014/main" id="{1FDA4532-1887-F011-F8B7-48280CC0EB67}"/>
                </a:ext>
              </a:extLst>
            </p:cNvPr>
            <p:cNvSpPr/>
            <p:nvPr/>
          </p:nvSpPr>
          <p:spPr>
            <a:xfrm>
              <a:off x="1160546" y="2817559"/>
              <a:ext cx="20954" cy="124777"/>
            </a:xfrm>
            <a:custGeom>
              <a:avLst/>
              <a:gdLst>
                <a:gd name="connsiteX0" fmla="*/ 20955 w 20954"/>
                <a:gd name="connsiteY0" fmla="*/ 10477 h 124777"/>
                <a:gd name="connsiteX1" fmla="*/ 20955 w 20954"/>
                <a:gd name="connsiteY1" fmla="*/ 114300 h 124777"/>
                <a:gd name="connsiteX2" fmla="*/ 10477 w 20954"/>
                <a:gd name="connsiteY2" fmla="*/ 124778 h 124777"/>
                <a:gd name="connsiteX3" fmla="*/ 10477 w 20954"/>
                <a:gd name="connsiteY3" fmla="*/ 124778 h 124777"/>
                <a:gd name="connsiteX4" fmla="*/ 0 w 20954"/>
                <a:gd name="connsiteY4" fmla="*/ 114300 h 124777"/>
                <a:gd name="connsiteX5" fmla="*/ 0 w 20954"/>
                <a:gd name="connsiteY5" fmla="*/ 10477 h 124777"/>
                <a:gd name="connsiteX6" fmla="*/ 10477 w 20954"/>
                <a:gd name="connsiteY6" fmla="*/ 0 h 124777"/>
                <a:gd name="connsiteX7" fmla="*/ 10477 w 20954"/>
                <a:gd name="connsiteY7" fmla="*/ 0 h 124777"/>
                <a:gd name="connsiteX8" fmla="*/ 20955 w 20954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4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2" y="124778"/>
                    <a:pt x="10477" y="124778"/>
                  </a:cubicBezTo>
                  <a:lnTo>
                    <a:pt x="10477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7" y="0"/>
                  </a:cubicBezTo>
                  <a:lnTo>
                    <a:pt x="10477" y="0"/>
                  </a:lnTo>
                  <a:cubicBezTo>
                    <a:pt x="16192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rgbClr val="FBAB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55">
              <a:extLst>
                <a:ext uri="{FF2B5EF4-FFF2-40B4-BE49-F238E27FC236}">
                  <a16:creationId xmlns:a16="http://schemas.microsoft.com/office/drawing/2014/main" id="{B5810D05-2065-D57D-C413-DE5115014325}"/>
                </a:ext>
              </a:extLst>
            </p:cNvPr>
            <p:cNvSpPr/>
            <p:nvPr/>
          </p:nvSpPr>
          <p:spPr>
            <a:xfrm>
              <a:off x="1222459" y="2387982"/>
              <a:ext cx="34289" cy="34290"/>
            </a:xfrm>
            <a:custGeom>
              <a:avLst/>
              <a:gdLst>
                <a:gd name="connsiteX0" fmla="*/ 34290 w 34289"/>
                <a:gd name="connsiteY0" fmla="*/ 17145 h 34290"/>
                <a:gd name="connsiteX1" fmla="*/ 17145 w 34289"/>
                <a:gd name="connsiteY1" fmla="*/ 34290 h 34290"/>
                <a:gd name="connsiteX2" fmla="*/ 0 w 34289"/>
                <a:gd name="connsiteY2" fmla="*/ 17145 h 34290"/>
                <a:gd name="connsiteX3" fmla="*/ 17145 w 34289"/>
                <a:gd name="connsiteY3" fmla="*/ 0 h 34290"/>
                <a:gd name="connsiteX4" fmla="*/ 34290 w 34289"/>
                <a:gd name="connsiteY4" fmla="*/ 17145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89" h="34290">
                  <a:moveTo>
                    <a:pt x="34290" y="17145"/>
                  </a:moveTo>
                  <a:cubicBezTo>
                    <a:pt x="34290" y="26614"/>
                    <a:pt x="26614" y="34290"/>
                    <a:pt x="17145" y="34290"/>
                  </a:cubicBezTo>
                  <a:cubicBezTo>
                    <a:pt x="7676" y="34290"/>
                    <a:pt x="0" y="26614"/>
                    <a:pt x="0" y="17145"/>
                  </a:cubicBezTo>
                  <a:cubicBezTo>
                    <a:pt x="0" y="7676"/>
                    <a:pt x="7676" y="0"/>
                    <a:pt x="17145" y="0"/>
                  </a:cubicBezTo>
                  <a:cubicBezTo>
                    <a:pt x="26614" y="0"/>
                    <a:pt x="34290" y="7676"/>
                    <a:pt x="34290" y="17145"/>
                  </a:cubicBezTo>
                  <a:close/>
                </a:path>
              </a:pathLst>
            </a:custGeom>
            <a:solidFill>
              <a:srgbClr val="70BF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6A8799D0-8F68-F91C-281A-30DAF6C47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795" y="3102690"/>
            <a:ext cx="412431" cy="412431"/>
          </a:xfrm>
          <a:prstGeom prst="rect">
            <a:avLst/>
          </a:prstGeom>
        </p:spPr>
      </p:pic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EF3907FD-40C5-86E5-4166-7F8E44D6F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690" y="3072314"/>
            <a:ext cx="439663" cy="439663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44ED56D-085D-07AF-9FB2-3BFB8C38C04E}"/>
              </a:ext>
            </a:extLst>
          </p:cNvPr>
          <p:cNvGrpSpPr/>
          <p:nvPr/>
        </p:nvGrpSpPr>
        <p:grpSpPr>
          <a:xfrm>
            <a:off x="5728056" y="2868541"/>
            <a:ext cx="737283" cy="738998"/>
            <a:chOff x="1584318" y="3152503"/>
            <a:chExt cx="915798" cy="917928"/>
          </a:xfrm>
        </p:grpSpPr>
        <p:sp>
          <p:nvSpPr>
            <p:cNvPr id="68" name="AutoShape 15">
              <a:extLst>
                <a:ext uri="{FF2B5EF4-FFF2-40B4-BE49-F238E27FC236}">
                  <a16:creationId xmlns:a16="http://schemas.microsoft.com/office/drawing/2014/main" id="{DA69D8AB-1AC3-1B0F-48A8-AC97EE269B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4318" y="3154633"/>
              <a:ext cx="915798" cy="915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Oval 17">
              <a:extLst>
                <a:ext uri="{FF2B5EF4-FFF2-40B4-BE49-F238E27FC236}">
                  <a16:creationId xmlns:a16="http://schemas.microsoft.com/office/drawing/2014/main" id="{C336E36C-18FD-A302-69F5-18363CA3E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18" y="3152503"/>
              <a:ext cx="915798" cy="915798"/>
            </a:xfrm>
            <a:prstGeom prst="ellipse">
              <a:avLst/>
            </a:prstGeom>
            <a:solidFill>
              <a:srgbClr val="02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FB278BC7-E0A1-29CE-5063-5C067F68A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989" y="3511368"/>
              <a:ext cx="839127" cy="556933"/>
            </a:xfrm>
            <a:custGeom>
              <a:avLst/>
              <a:gdLst>
                <a:gd name="T0" fmla="*/ 330 w 330"/>
                <a:gd name="T1" fmla="*/ 41 h 219"/>
                <a:gd name="T2" fmla="*/ 289 w 330"/>
                <a:gd name="T3" fmla="*/ 0 h 219"/>
                <a:gd name="T4" fmla="*/ 0 w 330"/>
                <a:gd name="T5" fmla="*/ 77 h 219"/>
                <a:gd name="T6" fmla="*/ 143 w 330"/>
                <a:gd name="T7" fmla="*/ 219 h 219"/>
                <a:gd name="T8" fmla="*/ 150 w 330"/>
                <a:gd name="T9" fmla="*/ 219 h 219"/>
                <a:gd name="T10" fmla="*/ 330 w 330"/>
                <a:gd name="T11" fmla="*/ 4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" h="219">
                  <a:moveTo>
                    <a:pt x="330" y="41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3" y="219"/>
                    <a:pt x="143" y="219"/>
                    <a:pt x="143" y="219"/>
                  </a:cubicBezTo>
                  <a:cubicBezTo>
                    <a:pt x="145" y="219"/>
                    <a:pt x="148" y="219"/>
                    <a:pt x="150" y="219"/>
                  </a:cubicBezTo>
                  <a:cubicBezTo>
                    <a:pt x="249" y="219"/>
                    <a:pt x="329" y="140"/>
                    <a:pt x="330" y="41"/>
                  </a:cubicBezTo>
                  <a:close/>
                </a:path>
              </a:pathLst>
            </a:custGeom>
            <a:solidFill>
              <a:srgbClr val="18A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6ACE5DEA-4306-F6CB-5040-4ECBBF291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535" y="3500719"/>
              <a:ext cx="752871" cy="218301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E6798D5A-0E5A-C080-EBBF-58D338749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397" y="3574196"/>
              <a:ext cx="100099" cy="74542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7689B72D-C973-6898-16AA-4F4E294CD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637" y="3574196"/>
              <a:ext cx="99034" cy="74542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97381A2E-290A-FDAD-6695-D457BD3D0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472" y="3574196"/>
              <a:ext cx="99034" cy="74542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Oval 23">
              <a:extLst>
                <a:ext uri="{FF2B5EF4-FFF2-40B4-BE49-F238E27FC236}">
                  <a16:creationId xmlns:a16="http://schemas.microsoft.com/office/drawing/2014/main" id="{EE16504F-A0CF-2148-CA7B-4B588D6F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585" y="3574196"/>
              <a:ext cx="74542" cy="74542"/>
            </a:xfrm>
            <a:prstGeom prst="ellipse">
              <a:avLst/>
            </a:prstGeom>
            <a:solidFill>
              <a:srgbClr val="89D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D4549E63-4B8B-B334-8830-1FEA245A5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712" y="3584845"/>
              <a:ext cx="33011" cy="51114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2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DF89ADCD-BAFD-50F7-E6BA-67D87456F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411" y="3584845"/>
              <a:ext cx="30882" cy="51114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2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0CA0F80-71CE-44C1-220D-79850FF3D855}"/>
              </a:ext>
            </a:extLst>
          </p:cNvPr>
          <p:cNvSpPr txBox="1"/>
          <p:nvPr/>
        </p:nvSpPr>
        <p:spPr>
          <a:xfrm>
            <a:off x="4456984" y="3603708"/>
            <a:ext cx="95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Berlin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511C017-0997-65E6-9F2C-AE0227FC4061}"/>
              </a:ext>
            </a:extLst>
          </p:cNvPr>
          <p:cNvCxnSpPr>
            <a:cxnSpLocks/>
          </p:cNvCxnSpPr>
          <p:nvPr/>
        </p:nvCxnSpPr>
        <p:spPr>
          <a:xfrm>
            <a:off x="4933003" y="1538479"/>
            <a:ext cx="0" cy="1178701"/>
          </a:xfrm>
          <a:prstGeom prst="line">
            <a:avLst/>
          </a:prstGeom>
          <a:ln w="12700">
            <a:solidFill>
              <a:srgbClr val="334D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4BF951-55ED-5E31-CC90-331EB61F820B}"/>
              </a:ext>
            </a:extLst>
          </p:cNvPr>
          <p:cNvSpPr txBox="1"/>
          <p:nvPr/>
        </p:nvSpPr>
        <p:spPr>
          <a:xfrm>
            <a:off x="4923397" y="23653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.97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804F0C1-A381-BF62-15B9-A6742D63D73E}"/>
              </a:ext>
            </a:extLst>
          </p:cNvPr>
          <p:cNvGrpSpPr/>
          <p:nvPr/>
        </p:nvGrpSpPr>
        <p:grpSpPr>
          <a:xfrm>
            <a:off x="4751552" y="2924351"/>
            <a:ext cx="362902" cy="643890"/>
            <a:chOff x="942424" y="2346071"/>
            <a:chExt cx="362902" cy="643890"/>
          </a:xfrm>
        </p:grpSpPr>
        <p:sp>
          <p:nvSpPr>
            <p:cNvPr id="52" name="Freeform: Shape 48">
              <a:extLst>
                <a:ext uri="{FF2B5EF4-FFF2-40B4-BE49-F238E27FC236}">
                  <a16:creationId xmlns:a16="http://schemas.microsoft.com/office/drawing/2014/main" id="{AD1BD6A7-742E-81AC-0CBE-42C75F237CDE}"/>
                </a:ext>
              </a:extLst>
            </p:cNvPr>
            <p:cNvSpPr/>
            <p:nvPr/>
          </p:nvSpPr>
          <p:spPr>
            <a:xfrm>
              <a:off x="942424" y="2346071"/>
              <a:ext cx="362902" cy="643890"/>
            </a:xfrm>
            <a:custGeom>
              <a:avLst/>
              <a:gdLst>
                <a:gd name="connsiteX0" fmla="*/ 320040 w 362902"/>
                <a:gd name="connsiteY0" fmla="*/ 643890 h 643890"/>
                <a:gd name="connsiteX1" fmla="*/ 41910 w 362902"/>
                <a:gd name="connsiteY1" fmla="*/ 643890 h 643890"/>
                <a:gd name="connsiteX2" fmla="*/ 0 w 362902"/>
                <a:gd name="connsiteY2" fmla="*/ 601980 h 643890"/>
                <a:gd name="connsiteX3" fmla="*/ 0 w 362902"/>
                <a:gd name="connsiteY3" fmla="*/ 41910 h 643890"/>
                <a:gd name="connsiteX4" fmla="*/ 41910 w 362902"/>
                <a:gd name="connsiteY4" fmla="*/ 0 h 643890"/>
                <a:gd name="connsiteX5" fmla="*/ 320993 w 362902"/>
                <a:gd name="connsiteY5" fmla="*/ 0 h 643890"/>
                <a:gd name="connsiteX6" fmla="*/ 362903 w 362902"/>
                <a:gd name="connsiteY6" fmla="*/ 41910 h 643890"/>
                <a:gd name="connsiteX7" fmla="*/ 362903 w 362902"/>
                <a:gd name="connsiteY7" fmla="*/ 601028 h 643890"/>
                <a:gd name="connsiteX8" fmla="*/ 320040 w 362902"/>
                <a:gd name="connsiteY8" fmla="*/ 64389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902" h="643890">
                  <a:moveTo>
                    <a:pt x="320040" y="643890"/>
                  </a:moveTo>
                  <a:lnTo>
                    <a:pt x="41910" y="643890"/>
                  </a:lnTo>
                  <a:cubicBezTo>
                    <a:pt x="19050" y="643890"/>
                    <a:pt x="0" y="624840"/>
                    <a:pt x="0" y="601980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320993" y="0"/>
                  </a:lnTo>
                  <a:cubicBezTo>
                    <a:pt x="343853" y="0"/>
                    <a:pt x="362903" y="19050"/>
                    <a:pt x="362903" y="41910"/>
                  </a:cubicBezTo>
                  <a:lnTo>
                    <a:pt x="362903" y="601028"/>
                  </a:lnTo>
                  <a:cubicBezTo>
                    <a:pt x="362903" y="624840"/>
                    <a:pt x="343853" y="643890"/>
                    <a:pt x="320040" y="64389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49">
              <a:extLst>
                <a:ext uri="{FF2B5EF4-FFF2-40B4-BE49-F238E27FC236}">
                  <a16:creationId xmlns:a16="http://schemas.microsoft.com/office/drawing/2014/main" id="{2379A1A0-F64D-39BA-8E91-9972202D8FE4}"/>
                </a:ext>
              </a:extLst>
            </p:cNvPr>
            <p:cNvSpPr/>
            <p:nvPr/>
          </p:nvSpPr>
          <p:spPr>
            <a:xfrm>
              <a:off x="990049" y="2453704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8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8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rgbClr val="004F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0">
              <a:extLst>
                <a:ext uri="{FF2B5EF4-FFF2-40B4-BE49-F238E27FC236}">
                  <a16:creationId xmlns:a16="http://schemas.microsoft.com/office/drawing/2014/main" id="{2BF51A3E-F283-BCFC-45A6-E592045A37EC}"/>
                </a:ext>
              </a:extLst>
            </p:cNvPr>
            <p:cNvSpPr/>
            <p:nvPr/>
          </p:nvSpPr>
          <p:spPr>
            <a:xfrm>
              <a:off x="990049" y="2507044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7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7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rgbClr val="004F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1">
              <a:extLst>
                <a:ext uri="{FF2B5EF4-FFF2-40B4-BE49-F238E27FC236}">
                  <a16:creationId xmlns:a16="http://schemas.microsoft.com/office/drawing/2014/main" id="{BFFA604F-B1D7-D362-54DA-2C4077E669E2}"/>
                </a:ext>
              </a:extLst>
            </p:cNvPr>
            <p:cNvSpPr/>
            <p:nvPr/>
          </p:nvSpPr>
          <p:spPr>
            <a:xfrm>
              <a:off x="990049" y="2560384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8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8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rgbClr val="004F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52">
              <a:extLst>
                <a:ext uri="{FF2B5EF4-FFF2-40B4-BE49-F238E27FC236}">
                  <a16:creationId xmlns:a16="http://schemas.microsoft.com/office/drawing/2014/main" id="{D113CEF2-692E-A035-A063-67233B45F3CC}"/>
                </a:ext>
              </a:extLst>
            </p:cNvPr>
            <p:cNvSpPr/>
            <p:nvPr/>
          </p:nvSpPr>
          <p:spPr>
            <a:xfrm>
              <a:off x="1235793" y="2817559"/>
              <a:ext cx="20955" cy="124777"/>
            </a:xfrm>
            <a:custGeom>
              <a:avLst/>
              <a:gdLst>
                <a:gd name="connsiteX0" fmla="*/ 20955 w 20955"/>
                <a:gd name="connsiteY0" fmla="*/ 10477 h 124777"/>
                <a:gd name="connsiteX1" fmla="*/ 20955 w 20955"/>
                <a:gd name="connsiteY1" fmla="*/ 114300 h 124777"/>
                <a:gd name="connsiteX2" fmla="*/ 10478 w 20955"/>
                <a:gd name="connsiteY2" fmla="*/ 124778 h 124777"/>
                <a:gd name="connsiteX3" fmla="*/ 10478 w 20955"/>
                <a:gd name="connsiteY3" fmla="*/ 124778 h 124777"/>
                <a:gd name="connsiteX4" fmla="*/ 0 w 20955"/>
                <a:gd name="connsiteY4" fmla="*/ 114300 h 124777"/>
                <a:gd name="connsiteX5" fmla="*/ 0 w 20955"/>
                <a:gd name="connsiteY5" fmla="*/ 10477 h 124777"/>
                <a:gd name="connsiteX6" fmla="*/ 10478 w 20955"/>
                <a:gd name="connsiteY6" fmla="*/ 0 h 124777"/>
                <a:gd name="connsiteX7" fmla="*/ 10478 w 20955"/>
                <a:gd name="connsiteY7" fmla="*/ 0 h 124777"/>
                <a:gd name="connsiteX8" fmla="*/ 20955 w 20955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3" y="124778"/>
                    <a:pt x="10478" y="124778"/>
                  </a:cubicBezTo>
                  <a:lnTo>
                    <a:pt x="10478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8" y="0"/>
                  </a:cubicBezTo>
                  <a:lnTo>
                    <a:pt x="10478" y="0"/>
                  </a:lnTo>
                  <a:cubicBezTo>
                    <a:pt x="16193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rgbClr val="FBAB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53">
              <a:extLst>
                <a:ext uri="{FF2B5EF4-FFF2-40B4-BE49-F238E27FC236}">
                  <a16:creationId xmlns:a16="http://schemas.microsoft.com/office/drawing/2014/main" id="{09F44DDA-5F33-BA4F-7E3A-B493FD6C84B4}"/>
                </a:ext>
              </a:extLst>
            </p:cNvPr>
            <p:cNvSpPr/>
            <p:nvPr/>
          </p:nvSpPr>
          <p:spPr>
            <a:xfrm>
              <a:off x="1198646" y="2817559"/>
              <a:ext cx="20954" cy="124777"/>
            </a:xfrm>
            <a:custGeom>
              <a:avLst/>
              <a:gdLst>
                <a:gd name="connsiteX0" fmla="*/ 20955 w 20954"/>
                <a:gd name="connsiteY0" fmla="*/ 10477 h 124777"/>
                <a:gd name="connsiteX1" fmla="*/ 20955 w 20954"/>
                <a:gd name="connsiteY1" fmla="*/ 114300 h 124777"/>
                <a:gd name="connsiteX2" fmla="*/ 10477 w 20954"/>
                <a:gd name="connsiteY2" fmla="*/ 124778 h 124777"/>
                <a:gd name="connsiteX3" fmla="*/ 10477 w 20954"/>
                <a:gd name="connsiteY3" fmla="*/ 124778 h 124777"/>
                <a:gd name="connsiteX4" fmla="*/ 0 w 20954"/>
                <a:gd name="connsiteY4" fmla="*/ 114300 h 124777"/>
                <a:gd name="connsiteX5" fmla="*/ 0 w 20954"/>
                <a:gd name="connsiteY5" fmla="*/ 10477 h 124777"/>
                <a:gd name="connsiteX6" fmla="*/ 10477 w 20954"/>
                <a:gd name="connsiteY6" fmla="*/ 0 h 124777"/>
                <a:gd name="connsiteX7" fmla="*/ 10477 w 20954"/>
                <a:gd name="connsiteY7" fmla="*/ 0 h 124777"/>
                <a:gd name="connsiteX8" fmla="*/ 20955 w 20954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4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2" y="124778"/>
                    <a:pt x="10477" y="124778"/>
                  </a:cubicBezTo>
                  <a:lnTo>
                    <a:pt x="10477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7" y="0"/>
                  </a:cubicBezTo>
                  <a:lnTo>
                    <a:pt x="10477" y="0"/>
                  </a:lnTo>
                  <a:cubicBezTo>
                    <a:pt x="16192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rgbClr val="FBAB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54">
              <a:extLst>
                <a:ext uri="{FF2B5EF4-FFF2-40B4-BE49-F238E27FC236}">
                  <a16:creationId xmlns:a16="http://schemas.microsoft.com/office/drawing/2014/main" id="{28FE750B-4402-3E2C-1398-13D41533E59A}"/>
                </a:ext>
              </a:extLst>
            </p:cNvPr>
            <p:cNvSpPr/>
            <p:nvPr/>
          </p:nvSpPr>
          <p:spPr>
            <a:xfrm>
              <a:off x="1160546" y="2817559"/>
              <a:ext cx="20954" cy="124777"/>
            </a:xfrm>
            <a:custGeom>
              <a:avLst/>
              <a:gdLst>
                <a:gd name="connsiteX0" fmla="*/ 20955 w 20954"/>
                <a:gd name="connsiteY0" fmla="*/ 10477 h 124777"/>
                <a:gd name="connsiteX1" fmla="*/ 20955 w 20954"/>
                <a:gd name="connsiteY1" fmla="*/ 114300 h 124777"/>
                <a:gd name="connsiteX2" fmla="*/ 10477 w 20954"/>
                <a:gd name="connsiteY2" fmla="*/ 124778 h 124777"/>
                <a:gd name="connsiteX3" fmla="*/ 10477 w 20954"/>
                <a:gd name="connsiteY3" fmla="*/ 124778 h 124777"/>
                <a:gd name="connsiteX4" fmla="*/ 0 w 20954"/>
                <a:gd name="connsiteY4" fmla="*/ 114300 h 124777"/>
                <a:gd name="connsiteX5" fmla="*/ 0 w 20954"/>
                <a:gd name="connsiteY5" fmla="*/ 10477 h 124777"/>
                <a:gd name="connsiteX6" fmla="*/ 10477 w 20954"/>
                <a:gd name="connsiteY6" fmla="*/ 0 h 124777"/>
                <a:gd name="connsiteX7" fmla="*/ 10477 w 20954"/>
                <a:gd name="connsiteY7" fmla="*/ 0 h 124777"/>
                <a:gd name="connsiteX8" fmla="*/ 20955 w 20954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4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2" y="124778"/>
                    <a:pt x="10477" y="124778"/>
                  </a:cubicBezTo>
                  <a:lnTo>
                    <a:pt x="10477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7" y="0"/>
                  </a:cubicBezTo>
                  <a:lnTo>
                    <a:pt x="10477" y="0"/>
                  </a:lnTo>
                  <a:cubicBezTo>
                    <a:pt x="16192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rgbClr val="FBAB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55">
              <a:extLst>
                <a:ext uri="{FF2B5EF4-FFF2-40B4-BE49-F238E27FC236}">
                  <a16:creationId xmlns:a16="http://schemas.microsoft.com/office/drawing/2014/main" id="{89C7DED1-0B8B-21D0-81C2-D8FFB7CAD6C0}"/>
                </a:ext>
              </a:extLst>
            </p:cNvPr>
            <p:cNvSpPr/>
            <p:nvPr/>
          </p:nvSpPr>
          <p:spPr>
            <a:xfrm>
              <a:off x="1222459" y="2387982"/>
              <a:ext cx="34289" cy="34290"/>
            </a:xfrm>
            <a:custGeom>
              <a:avLst/>
              <a:gdLst>
                <a:gd name="connsiteX0" fmla="*/ 34290 w 34289"/>
                <a:gd name="connsiteY0" fmla="*/ 17145 h 34290"/>
                <a:gd name="connsiteX1" fmla="*/ 17145 w 34289"/>
                <a:gd name="connsiteY1" fmla="*/ 34290 h 34290"/>
                <a:gd name="connsiteX2" fmla="*/ 0 w 34289"/>
                <a:gd name="connsiteY2" fmla="*/ 17145 h 34290"/>
                <a:gd name="connsiteX3" fmla="*/ 17145 w 34289"/>
                <a:gd name="connsiteY3" fmla="*/ 0 h 34290"/>
                <a:gd name="connsiteX4" fmla="*/ 34290 w 34289"/>
                <a:gd name="connsiteY4" fmla="*/ 17145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89" h="34290">
                  <a:moveTo>
                    <a:pt x="34290" y="17145"/>
                  </a:moveTo>
                  <a:cubicBezTo>
                    <a:pt x="34290" y="26614"/>
                    <a:pt x="26614" y="34290"/>
                    <a:pt x="17145" y="34290"/>
                  </a:cubicBezTo>
                  <a:cubicBezTo>
                    <a:pt x="7676" y="34290"/>
                    <a:pt x="0" y="26614"/>
                    <a:pt x="0" y="17145"/>
                  </a:cubicBezTo>
                  <a:cubicBezTo>
                    <a:pt x="0" y="7676"/>
                    <a:pt x="7676" y="0"/>
                    <a:pt x="17145" y="0"/>
                  </a:cubicBezTo>
                  <a:cubicBezTo>
                    <a:pt x="26614" y="0"/>
                    <a:pt x="34290" y="7676"/>
                    <a:pt x="34290" y="17145"/>
                  </a:cubicBezTo>
                  <a:close/>
                </a:path>
              </a:pathLst>
            </a:custGeom>
            <a:solidFill>
              <a:srgbClr val="70BF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AECA4C1F-3C7B-614E-7884-55BD7C85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334" y="3085324"/>
            <a:ext cx="439663" cy="43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168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  <Path xmlns="34968e7b-9d4e-4a89-8768-2a6d2a4b1992" xsi:nil="true"/>
    <TaxCatchAll xmlns="1f94f914-f638-4817-9525-03fcae7a639e" xsi:nil="true"/>
    <lcf76f155ced4ddcb4097134ff3c332f xmlns="34968e7b-9d4e-4a89-8768-2a6d2a4b199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7" ma:contentTypeDescription="Create a new document." ma:contentTypeScope="" ma:versionID="729d5b191e133f1e2442b9f7d0ed06b8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50516da85f867154b9aa5f7d08cbbaf5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  <xsd:element ref="ns2:MediaLengthInSeconds" minOccurs="0"/>
                <xsd:element ref="ns2:Path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8" nillable="true" ma:displayName="Comment" ma:internalName="x0h2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Path" ma:index="20" nillable="true" ma:displayName="Path" ma:list="{db73ebb0-cbc3-494b-8ace-0630fa503140}" ma:internalName="Path" ma:showField="_OriginalSourceUrl">
      <xsd:simpleType>
        <xsd:restriction base="dms:Lookup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810ec6b-d4e7-4758-9ccf-0e415c5f34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09c63fe-1d45-48a7-81b9-b3aa95848d79}" ma:internalName="TaxCatchAll" ma:showField="CatchAllData" ma:web="1f94f914-f638-4817-9525-03fcae7a63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56160-6CAC-411B-BC9E-725DD541A968}">
  <ds:schemaRefs>
    <ds:schemaRef ds:uri="http://schemas.microsoft.com/office/2006/metadata/properties"/>
    <ds:schemaRef ds:uri="http://schemas.microsoft.com/office/infopath/2007/PartnerControls"/>
    <ds:schemaRef ds:uri="34968e7b-9d4e-4a89-8768-2a6d2a4b1992"/>
    <ds:schemaRef ds:uri="1f94f914-f638-4817-9525-03fcae7a639e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7E401E-A5FD-4C92-BAC6-6D85F7A298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10127</TotalTime>
  <Words>29</Words>
  <Application>Microsoft Macintosh PowerPoint</Application>
  <PresentationFormat>On-screen Show (16:9)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CiscoSansTT ExtraLight</vt:lpstr>
      <vt:lpstr>Blue theme 2015 16x9</vt:lpstr>
      <vt:lpstr>PowerPoint Presentation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Conny Ohult Andersen (cohult)</cp:lastModifiedBy>
  <cp:revision>1071</cp:revision>
  <cp:lastPrinted>2016-04-29T20:31:14Z</cp:lastPrinted>
  <dcterms:created xsi:type="dcterms:W3CDTF">2014-07-09T19:55:36Z</dcterms:created>
  <dcterms:modified xsi:type="dcterms:W3CDTF">2024-04-03T08:53:52Z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  <property fmtid="{D5CDD505-2E9C-101B-9397-08002B2CF9AE}" pid="3" name="MediaServiceImageTags">
    <vt:lpwstr/>
  </property>
</Properties>
</file>