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8"/>
  </p:notesMasterIdLst>
  <p:handoutMasterIdLst>
    <p:handoutMasterId r:id="rId9"/>
  </p:handoutMasterIdLst>
  <p:sldIdLst>
    <p:sldId id="5332" r:id="rId5"/>
    <p:sldId id="5334" r:id="rId6"/>
    <p:sldId id="5341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6197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76" y="1400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</a:t>
            </a:r>
            <a:r>
              <a:rPr lang="en-GB" dirty="0" err="1"/>
              <a:t>intro.png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</a:t>
            </a:r>
            <a:r>
              <a:rPr lang="en-GB" dirty="0" err="1"/>
              <a:t>mapping.png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</a:t>
            </a:r>
            <a:r>
              <a:rPr lang="en-GB" dirty="0" err="1"/>
              <a:t>mapping.png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5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21DAB37-0F30-F95D-8331-F9E9AFCA30E6}"/>
              </a:ext>
            </a:extLst>
          </p:cNvPr>
          <p:cNvGrpSpPr/>
          <p:nvPr/>
        </p:nvGrpSpPr>
        <p:grpSpPr>
          <a:xfrm>
            <a:off x="1532644" y="698683"/>
            <a:ext cx="2806784" cy="2663423"/>
            <a:chOff x="1532644" y="1009449"/>
            <a:chExt cx="2806784" cy="2663423"/>
          </a:xfrm>
        </p:grpSpPr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E5921C6-0608-2F30-2C04-67B34BE6BC68}"/>
                </a:ext>
              </a:extLst>
            </p:cNvPr>
            <p:cNvSpPr/>
            <p:nvPr/>
          </p:nvSpPr>
          <p:spPr>
            <a:xfrm rot="-2700000">
              <a:off x="1532644" y="1009449"/>
              <a:ext cx="2806784" cy="2663423"/>
            </a:xfrm>
            <a:prstGeom prst="arc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3B91F3A8-113F-79A4-7036-9B6A6A4BCF05}"/>
                </a:ext>
              </a:extLst>
            </p:cNvPr>
            <p:cNvSpPr/>
            <p:nvPr/>
          </p:nvSpPr>
          <p:spPr>
            <a:xfrm rot="8100000">
              <a:off x="3889291" y="1328962"/>
              <a:ext cx="180000" cy="18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6C4A3A-156A-A58C-D59A-41B7456148E8}"/>
              </a:ext>
            </a:extLst>
          </p:cNvPr>
          <p:cNvGrpSpPr/>
          <p:nvPr/>
        </p:nvGrpSpPr>
        <p:grpSpPr>
          <a:xfrm>
            <a:off x="3584761" y="256448"/>
            <a:ext cx="5116913" cy="5314192"/>
            <a:chOff x="3584761" y="567214"/>
            <a:chExt cx="5116913" cy="5314192"/>
          </a:xfrm>
        </p:grpSpPr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D82BE0F8-5A5F-2A9A-D74C-D79D76190771}"/>
                </a:ext>
              </a:extLst>
            </p:cNvPr>
            <p:cNvSpPr/>
            <p:nvPr/>
          </p:nvSpPr>
          <p:spPr>
            <a:xfrm rot="-2700000">
              <a:off x="3584761" y="567214"/>
              <a:ext cx="5116913" cy="5314192"/>
            </a:xfrm>
            <a:prstGeom prst="arc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166" name="Triangle 165">
              <a:extLst>
                <a:ext uri="{FF2B5EF4-FFF2-40B4-BE49-F238E27FC236}">
                  <a16:creationId xmlns:a16="http://schemas.microsoft.com/office/drawing/2014/main" id="{C23A4C85-7FB7-58EE-78C1-C89821B29CED}"/>
                </a:ext>
              </a:extLst>
            </p:cNvPr>
            <p:cNvSpPr/>
            <p:nvPr/>
          </p:nvSpPr>
          <p:spPr>
            <a:xfrm rot="12900000">
              <a:off x="4131767" y="1327027"/>
              <a:ext cx="180000" cy="18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331B5F4-0207-8139-2BD4-4A0BBBAD3BF3}"/>
              </a:ext>
            </a:extLst>
          </p:cNvPr>
          <p:cNvGrpSpPr>
            <a:grpSpLocks noChangeAspect="1"/>
          </p:cNvGrpSpPr>
          <p:nvPr/>
        </p:nvGrpSpPr>
        <p:grpSpPr>
          <a:xfrm>
            <a:off x="1046251" y="930870"/>
            <a:ext cx="936000" cy="473325"/>
            <a:chOff x="5542104" y="2065105"/>
            <a:chExt cx="2143933" cy="101329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6151CFC-EFAA-F18B-925D-843E54F4F514}"/>
                </a:ext>
              </a:extLst>
            </p:cNvPr>
            <p:cNvGrpSpPr/>
            <p:nvPr/>
          </p:nvGrpSpPr>
          <p:grpSpPr>
            <a:xfrm>
              <a:off x="5542104" y="2065105"/>
              <a:ext cx="2143933" cy="1013290"/>
              <a:chOff x="769938" y="431094"/>
              <a:chExt cx="7600773" cy="432461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E5988C1-EAC4-4A67-926E-740D6F96E372}"/>
                  </a:ext>
                </a:extLst>
              </p:cNvPr>
              <p:cNvGrpSpPr/>
              <p:nvPr/>
            </p:nvGrpSpPr>
            <p:grpSpPr>
              <a:xfrm>
                <a:off x="769938" y="1444949"/>
                <a:ext cx="7597775" cy="3310756"/>
                <a:chOff x="769938" y="1444949"/>
                <a:chExt cx="7597775" cy="3310756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BAE25D6-E296-6686-DC1E-18E4E02B468F}"/>
                    </a:ext>
                  </a:extLst>
                </p:cNvPr>
                <p:cNvSpPr/>
                <p:nvPr/>
              </p:nvSpPr>
              <p:spPr>
                <a:xfrm>
                  <a:off x="769938" y="1444949"/>
                  <a:ext cx="7597775" cy="223793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1086539D-1BE0-A001-D789-685C62D7AB85}"/>
                    </a:ext>
                  </a:extLst>
                </p:cNvPr>
                <p:cNvSpPr/>
                <p:nvPr/>
              </p:nvSpPr>
              <p:spPr>
                <a:xfrm>
                  <a:off x="770114" y="2615049"/>
                  <a:ext cx="7597422" cy="214065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D8716CE-475C-BF3F-AF70-F897059F090D}"/>
                  </a:ext>
                </a:extLst>
              </p:cNvPr>
              <p:cNvSpPr/>
              <p:nvPr/>
            </p:nvSpPr>
            <p:spPr>
              <a:xfrm>
                <a:off x="773289" y="431094"/>
                <a:ext cx="7597422" cy="21406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1929B84-EEDC-AF5A-3920-4078FCD98259}"/>
                </a:ext>
              </a:extLst>
            </p:cNvPr>
            <p:cNvGrpSpPr/>
            <p:nvPr/>
          </p:nvGrpSpPr>
          <p:grpSpPr>
            <a:xfrm>
              <a:off x="6141062" y="2137989"/>
              <a:ext cx="936000" cy="351774"/>
              <a:chOff x="6351211" y="2150621"/>
              <a:chExt cx="381775" cy="378785"/>
            </a:xfrm>
          </p:grpSpPr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138EC947-89BC-8E7D-A593-E8DEB572C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1211" y="2153611"/>
                <a:ext cx="178428" cy="176434"/>
              </a:xfrm>
              <a:custGeom>
                <a:avLst/>
                <a:gdLst>
                  <a:gd name="T0" fmla="*/ 72 w 75"/>
                  <a:gd name="T1" fmla="*/ 61 h 74"/>
                  <a:gd name="T2" fmla="*/ 26 w 75"/>
                  <a:gd name="T3" fmla="*/ 15 h 74"/>
                  <a:gd name="T4" fmla="*/ 31 w 75"/>
                  <a:gd name="T5" fmla="*/ 15 h 74"/>
                  <a:gd name="T6" fmla="*/ 38 w 75"/>
                  <a:gd name="T7" fmla="*/ 7 h 74"/>
                  <a:gd name="T8" fmla="*/ 31 w 75"/>
                  <a:gd name="T9" fmla="*/ 0 h 74"/>
                  <a:gd name="T10" fmla="*/ 7 w 75"/>
                  <a:gd name="T11" fmla="*/ 0 h 74"/>
                  <a:gd name="T12" fmla="*/ 0 w 75"/>
                  <a:gd name="T13" fmla="*/ 7 h 74"/>
                  <a:gd name="T14" fmla="*/ 0 w 75"/>
                  <a:gd name="T15" fmla="*/ 30 h 74"/>
                  <a:gd name="T16" fmla="*/ 7 w 75"/>
                  <a:gd name="T17" fmla="*/ 38 h 74"/>
                  <a:gd name="T18" fmla="*/ 15 w 75"/>
                  <a:gd name="T19" fmla="*/ 30 h 74"/>
                  <a:gd name="T20" fmla="*/ 15 w 75"/>
                  <a:gd name="T21" fmla="*/ 25 h 74"/>
                  <a:gd name="T22" fmla="*/ 62 w 75"/>
                  <a:gd name="T23" fmla="*/ 72 h 74"/>
                  <a:gd name="T24" fmla="*/ 67 w 75"/>
                  <a:gd name="T25" fmla="*/ 74 h 74"/>
                  <a:gd name="T26" fmla="*/ 72 w 75"/>
                  <a:gd name="T27" fmla="*/ 72 h 74"/>
                  <a:gd name="T28" fmla="*/ 72 w 75"/>
                  <a:gd name="T29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74">
                    <a:moveTo>
                      <a:pt x="72" y="61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5" y="15"/>
                      <a:pt x="38" y="11"/>
                      <a:pt x="38" y="7"/>
                    </a:cubicBezTo>
                    <a:cubicBezTo>
                      <a:pt x="38" y="3"/>
                      <a:pt x="35" y="0"/>
                      <a:pt x="3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3" y="38"/>
                      <a:pt x="7" y="38"/>
                    </a:cubicBezTo>
                    <a:cubicBezTo>
                      <a:pt x="12" y="38"/>
                      <a:pt x="15" y="34"/>
                      <a:pt x="15" y="3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62" y="72"/>
                      <a:pt x="62" y="72"/>
                      <a:pt x="62" y="72"/>
                    </a:cubicBezTo>
                    <a:cubicBezTo>
                      <a:pt x="63" y="73"/>
                      <a:pt x="65" y="74"/>
                      <a:pt x="67" y="74"/>
                    </a:cubicBezTo>
                    <a:cubicBezTo>
                      <a:pt x="69" y="74"/>
                      <a:pt x="71" y="73"/>
                      <a:pt x="72" y="72"/>
                    </a:cubicBezTo>
                    <a:cubicBezTo>
                      <a:pt x="75" y="69"/>
                      <a:pt x="75" y="64"/>
                      <a:pt x="72" y="61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2946DEF0-074D-A6EB-F5A4-76D4135BA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575" y="2350978"/>
                <a:ext cx="175437" cy="178428"/>
              </a:xfrm>
              <a:custGeom>
                <a:avLst/>
                <a:gdLst>
                  <a:gd name="T0" fmla="*/ 67 w 74"/>
                  <a:gd name="T1" fmla="*/ 36 h 75"/>
                  <a:gd name="T2" fmla="*/ 59 w 74"/>
                  <a:gd name="T3" fmla="*/ 44 h 75"/>
                  <a:gd name="T4" fmla="*/ 59 w 74"/>
                  <a:gd name="T5" fmla="*/ 49 h 75"/>
                  <a:gd name="T6" fmla="*/ 13 w 74"/>
                  <a:gd name="T7" fmla="*/ 3 h 75"/>
                  <a:gd name="T8" fmla="*/ 2 w 74"/>
                  <a:gd name="T9" fmla="*/ 3 h 75"/>
                  <a:gd name="T10" fmla="*/ 2 w 74"/>
                  <a:gd name="T11" fmla="*/ 13 h 75"/>
                  <a:gd name="T12" fmla="*/ 49 w 74"/>
                  <a:gd name="T13" fmla="*/ 60 h 75"/>
                  <a:gd name="T14" fmla="*/ 44 w 74"/>
                  <a:gd name="T15" fmla="*/ 60 h 75"/>
                  <a:gd name="T16" fmla="*/ 36 w 74"/>
                  <a:gd name="T17" fmla="*/ 67 h 75"/>
                  <a:gd name="T18" fmla="*/ 44 w 74"/>
                  <a:gd name="T19" fmla="*/ 75 h 75"/>
                  <a:gd name="T20" fmla="*/ 67 w 74"/>
                  <a:gd name="T21" fmla="*/ 75 h 75"/>
                  <a:gd name="T22" fmla="*/ 74 w 74"/>
                  <a:gd name="T23" fmla="*/ 67 h 75"/>
                  <a:gd name="T24" fmla="*/ 74 w 74"/>
                  <a:gd name="T25" fmla="*/ 44 h 75"/>
                  <a:gd name="T26" fmla="*/ 67 w 74"/>
                  <a:gd name="T27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75">
                    <a:moveTo>
                      <a:pt x="67" y="36"/>
                    </a:moveTo>
                    <a:cubicBezTo>
                      <a:pt x="63" y="36"/>
                      <a:pt x="59" y="40"/>
                      <a:pt x="59" y="44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0" y="0"/>
                      <a:pt x="5" y="0"/>
                      <a:pt x="2" y="3"/>
                    </a:cubicBezTo>
                    <a:cubicBezTo>
                      <a:pt x="0" y="5"/>
                      <a:pt x="0" y="10"/>
                      <a:pt x="2" y="1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0" y="60"/>
                      <a:pt x="36" y="63"/>
                      <a:pt x="36" y="67"/>
                    </a:cubicBezTo>
                    <a:cubicBezTo>
                      <a:pt x="36" y="71"/>
                      <a:pt x="40" y="75"/>
                      <a:pt x="44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71" y="75"/>
                      <a:pt x="74" y="71"/>
                      <a:pt x="74" y="67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0"/>
                      <a:pt x="71" y="36"/>
                      <a:pt x="67" y="36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657A284-06C8-5B1D-1AE9-B8ED1E637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1211" y="2352972"/>
                <a:ext cx="181418" cy="176434"/>
              </a:xfrm>
              <a:custGeom>
                <a:avLst/>
                <a:gdLst>
                  <a:gd name="T0" fmla="*/ 68 w 76"/>
                  <a:gd name="T1" fmla="*/ 0 h 74"/>
                  <a:gd name="T2" fmla="*/ 45 w 76"/>
                  <a:gd name="T3" fmla="*/ 0 h 74"/>
                  <a:gd name="T4" fmla="*/ 37 w 76"/>
                  <a:gd name="T5" fmla="*/ 7 h 74"/>
                  <a:gd name="T6" fmla="*/ 45 w 76"/>
                  <a:gd name="T7" fmla="*/ 15 h 74"/>
                  <a:gd name="T8" fmla="*/ 50 w 76"/>
                  <a:gd name="T9" fmla="*/ 15 h 74"/>
                  <a:gd name="T10" fmla="*/ 3 w 76"/>
                  <a:gd name="T11" fmla="*/ 61 h 74"/>
                  <a:gd name="T12" fmla="*/ 3 w 76"/>
                  <a:gd name="T13" fmla="*/ 72 h 74"/>
                  <a:gd name="T14" fmla="*/ 9 w 76"/>
                  <a:gd name="T15" fmla="*/ 74 h 74"/>
                  <a:gd name="T16" fmla="*/ 14 w 76"/>
                  <a:gd name="T17" fmla="*/ 72 h 74"/>
                  <a:gd name="T18" fmla="*/ 61 w 76"/>
                  <a:gd name="T19" fmla="*/ 25 h 74"/>
                  <a:gd name="T20" fmla="*/ 61 w 76"/>
                  <a:gd name="T21" fmla="*/ 30 h 74"/>
                  <a:gd name="T22" fmla="*/ 68 w 76"/>
                  <a:gd name="T23" fmla="*/ 38 h 74"/>
                  <a:gd name="T24" fmla="*/ 76 w 76"/>
                  <a:gd name="T25" fmla="*/ 30 h 74"/>
                  <a:gd name="T26" fmla="*/ 76 w 76"/>
                  <a:gd name="T27" fmla="*/ 7 h 74"/>
                  <a:gd name="T28" fmla="*/ 68 w 76"/>
                  <a:gd name="T2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4">
                    <a:moveTo>
                      <a:pt x="6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1" y="0"/>
                      <a:pt x="37" y="3"/>
                      <a:pt x="37" y="7"/>
                    </a:cubicBezTo>
                    <a:cubicBezTo>
                      <a:pt x="37" y="11"/>
                      <a:pt x="41" y="15"/>
                      <a:pt x="45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5" y="73"/>
                      <a:pt x="7" y="74"/>
                      <a:pt x="9" y="74"/>
                    </a:cubicBezTo>
                    <a:cubicBezTo>
                      <a:pt x="11" y="74"/>
                      <a:pt x="12" y="73"/>
                      <a:pt x="14" y="72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34"/>
                      <a:pt x="64" y="38"/>
                      <a:pt x="68" y="38"/>
                    </a:cubicBezTo>
                    <a:cubicBezTo>
                      <a:pt x="72" y="38"/>
                      <a:pt x="76" y="34"/>
                      <a:pt x="76" y="30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2" y="0"/>
                      <a:pt x="68" y="0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DC5F9E0B-E331-C9BA-FACC-F07060F82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562" y="2150621"/>
                <a:ext cx="179424" cy="179424"/>
              </a:xfrm>
              <a:custGeom>
                <a:avLst/>
                <a:gdLst>
                  <a:gd name="T0" fmla="*/ 72 w 75"/>
                  <a:gd name="T1" fmla="*/ 3 h 75"/>
                  <a:gd name="T2" fmla="*/ 61 w 75"/>
                  <a:gd name="T3" fmla="*/ 3 h 75"/>
                  <a:gd name="T4" fmla="*/ 15 w 75"/>
                  <a:gd name="T5" fmla="*/ 49 h 75"/>
                  <a:gd name="T6" fmla="*/ 15 w 75"/>
                  <a:gd name="T7" fmla="*/ 44 h 75"/>
                  <a:gd name="T8" fmla="*/ 7 w 75"/>
                  <a:gd name="T9" fmla="*/ 37 h 75"/>
                  <a:gd name="T10" fmla="*/ 0 w 75"/>
                  <a:gd name="T11" fmla="*/ 44 h 75"/>
                  <a:gd name="T12" fmla="*/ 0 w 75"/>
                  <a:gd name="T13" fmla="*/ 68 h 75"/>
                  <a:gd name="T14" fmla="*/ 7 w 75"/>
                  <a:gd name="T15" fmla="*/ 75 h 75"/>
                  <a:gd name="T16" fmla="*/ 30 w 75"/>
                  <a:gd name="T17" fmla="*/ 75 h 75"/>
                  <a:gd name="T18" fmla="*/ 38 w 75"/>
                  <a:gd name="T19" fmla="*/ 68 h 75"/>
                  <a:gd name="T20" fmla="*/ 30 w 75"/>
                  <a:gd name="T21" fmla="*/ 60 h 75"/>
                  <a:gd name="T22" fmla="*/ 25 w 75"/>
                  <a:gd name="T23" fmla="*/ 60 h 75"/>
                  <a:gd name="T24" fmla="*/ 72 w 75"/>
                  <a:gd name="T25" fmla="*/ 14 h 75"/>
                  <a:gd name="T26" fmla="*/ 72 w 75"/>
                  <a:gd name="T27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75">
                    <a:moveTo>
                      <a:pt x="72" y="3"/>
                    </a:moveTo>
                    <a:cubicBezTo>
                      <a:pt x="69" y="0"/>
                      <a:pt x="64" y="0"/>
                      <a:pt x="61" y="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0"/>
                      <a:pt x="12" y="37"/>
                      <a:pt x="7" y="37"/>
                    </a:cubicBezTo>
                    <a:cubicBezTo>
                      <a:pt x="3" y="37"/>
                      <a:pt x="0" y="40"/>
                      <a:pt x="0" y="44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7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5" y="75"/>
                      <a:pt x="38" y="72"/>
                      <a:pt x="38" y="68"/>
                    </a:cubicBezTo>
                    <a:cubicBezTo>
                      <a:pt x="38" y="64"/>
                      <a:pt x="35" y="60"/>
                      <a:pt x="30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5" y="11"/>
                      <a:pt x="75" y="6"/>
                      <a:pt x="72" y="3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6117165-4F18-23A3-8717-E4B0AFA933A7}"/>
              </a:ext>
            </a:extLst>
          </p:cNvPr>
          <p:cNvGrpSpPr/>
          <p:nvPr/>
        </p:nvGrpSpPr>
        <p:grpSpPr>
          <a:xfrm>
            <a:off x="7864712" y="769961"/>
            <a:ext cx="965329" cy="1225156"/>
            <a:chOff x="7428429" y="1170374"/>
            <a:chExt cx="965329" cy="122515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9A8368-A627-19F5-6A83-FD9D6EC56B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0996" y="1170374"/>
              <a:ext cx="565376" cy="704181"/>
              <a:chOff x="356461" y="1146265"/>
              <a:chExt cx="1293256" cy="1610762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DFEC37B-18C2-E096-A7C5-93301DD4E225}"/>
                  </a:ext>
                </a:extLst>
              </p:cNvPr>
              <p:cNvGrpSpPr/>
              <p:nvPr/>
            </p:nvGrpSpPr>
            <p:grpSpPr>
              <a:xfrm>
                <a:off x="356461" y="1146265"/>
                <a:ext cx="1293256" cy="1610762"/>
                <a:chOff x="3884712" y="1859266"/>
                <a:chExt cx="1293256" cy="1610762"/>
              </a:xfrm>
            </p:grpSpPr>
            <p:sp>
              <p:nvSpPr>
                <p:cNvPr id="111" name="Freeform 442">
                  <a:extLst>
                    <a:ext uri="{FF2B5EF4-FFF2-40B4-BE49-F238E27FC236}">
                      <a16:creationId xmlns:a16="http://schemas.microsoft.com/office/drawing/2014/main" id="{B3FA82D4-3592-DC69-A0CC-A67FF433E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712" y="1859266"/>
                  <a:ext cx="1293256" cy="1610762"/>
                </a:xfrm>
                <a:custGeom>
                  <a:avLst/>
                  <a:gdLst>
                    <a:gd name="T0" fmla="*/ 820 w 820"/>
                    <a:gd name="T1" fmla="*/ 256 h 1017"/>
                    <a:gd name="T2" fmla="*/ 820 w 820"/>
                    <a:gd name="T3" fmla="*/ 946 h 1017"/>
                    <a:gd name="T4" fmla="*/ 750 w 820"/>
                    <a:gd name="T5" fmla="*/ 1017 h 1017"/>
                    <a:gd name="T6" fmla="*/ 71 w 820"/>
                    <a:gd name="T7" fmla="*/ 1017 h 1017"/>
                    <a:gd name="T8" fmla="*/ 0 w 820"/>
                    <a:gd name="T9" fmla="*/ 946 h 1017"/>
                    <a:gd name="T10" fmla="*/ 0 w 820"/>
                    <a:gd name="T11" fmla="*/ 71 h 1017"/>
                    <a:gd name="T12" fmla="*/ 71 w 820"/>
                    <a:gd name="T13" fmla="*/ 0 h 1017"/>
                    <a:gd name="T14" fmla="*/ 569 w 820"/>
                    <a:gd name="T15" fmla="*/ 0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0" h="1017">
                      <a:moveTo>
                        <a:pt x="820" y="256"/>
                      </a:moveTo>
                      <a:cubicBezTo>
                        <a:pt x="820" y="946"/>
                        <a:pt x="820" y="946"/>
                        <a:pt x="820" y="946"/>
                      </a:cubicBezTo>
                      <a:cubicBezTo>
                        <a:pt x="820" y="985"/>
                        <a:pt x="789" y="1017"/>
                        <a:pt x="750" y="1017"/>
                      </a:cubicBezTo>
                      <a:cubicBezTo>
                        <a:pt x="71" y="1017"/>
                        <a:pt x="71" y="1017"/>
                        <a:pt x="71" y="1017"/>
                      </a:cubicBezTo>
                      <a:cubicBezTo>
                        <a:pt x="32" y="1017"/>
                        <a:pt x="0" y="985"/>
                        <a:pt x="0" y="946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32"/>
                        <a:pt x="32" y="0"/>
                        <a:pt x="71" y="0"/>
                      </a:cubicBezTo>
                      <a:cubicBezTo>
                        <a:pt x="569" y="0"/>
                        <a:pt x="569" y="0"/>
                        <a:pt x="569" y="0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Freeform 443">
                  <a:extLst>
                    <a:ext uri="{FF2B5EF4-FFF2-40B4-BE49-F238E27FC236}">
                      <a16:creationId xmlns:a16="http://schemas.microsoft.com/office/drawing/2014/main" id="{DE4530AC-EB88-0F4D-1321-2129146705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022" y="1859266"/>
                  <a:ext cx="394946" cy="406564"/>
                </a:xfrm>
                <a:custGeom>
                  <a:avLst/>
                  <a:gdLst>
                    <a:gd name="T0" fmla="*/ 251 w 251"/>
                    <a:gd name="T1" fmla="*/ 256 h 256"/>
                    <a:gd name="T2" fmla="*/ 68 w 251"/>
                    <a:gd name="T3" fmla="*/ 256 h 256"/>
                    <a:gd name="T4" fmla="*/ 0 w 251"/>
                    <a:gd name="T5" fmla="*/ 187 h 256"/>
                    <a:gd name="T6" fmla="*/ 0 w 251"/>
                    <a:gd name="T7" fmla="*/ 0 h 256"/>
                    <a:gd name="T8" fmla="*/ 251 w 251"/>
                    <a:gd name="T9" fmla="*/ 25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56">
                      <a:moveTo>
                        <a:pt x="251" y="256"/>
                      </a:moveTo>
                      <a:cubicBezTo>
                        <a:pt x="68" y="256"/>
                        <a:pt x="68" y="256"/>
                        <a:pt x="68" y="256"/>
                      </a:cubicBezTo>
                      <a:cubicBezTo>
                        <a:pt x="31" y="256"/>
                        <a:pt x="0" y="225"/>
                        <a:pt x="0" y="187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1" y="256"/>
                      </a:lnTo>
                      <a:close/>
                    </a:path>
                  </a:pathLst>
                </a:custGeom>
                <a:solidFill>
                  <a:srgbClr val="FBAB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C655EAC-C77C-7D31-C9C8-ED534C231002}"/>
                  </a:ext>
                </a:extLst>
              </p:cNvPr>
              <p:cNvGrpSpPr/>
              <p:nvPr/>
            </p:nvGrpSpPr>
            <p:grpSpPr>
              <a:xfrm>
                <a:off x="468509" y="1495988"/>
                <a:ext cx="1022853" cy="1000973"/>
                <a:chOff x="2899708" y="3003298"/>
                <a:chExt cx="1022853" cy="1000973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5FD0A2F-97BB-52F8-A55D-30959F328A6C}"/>
                    </a:ext>
                  </a:extLst>
                </p:cNvPr>
                <p:cNvSpPr/>
                <p:nvPr/>
              </p:nvSpPr>
              <p:spPr>
                <a:xfrm>
                  <a:off x="3392360" y="3136122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15C8AE04-917A-F039-3487-6D4E70A9EED9}"/>
                    </a:ext>
                  </a:extLst>
                </p:cNvPr>
                <p:cNvSpPr/>
                <p:nvPr/>
              </p:nvSpPr>
              <p:spPr>
                <a:xfrm rot="3932268">
                  <a:off x="3624273" y="3272884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E0B4861-7E3B-EC97-FE5E-BF70E435DBE4}"/>
                    </a:ext>
                  </a:extLst>
                </p:cNvPr>
                <p:cNvSpPr/>
                <p:nvPr/>
              </p:nvSpPr>
              <p:spPr>
                <a:xfrm rot="17719080">
                  <a:off x="3177356" y="328208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926CE49-FEFF-6D72-3070-342EB503B706}"/>
                    </a:ext>
                  </a:extLst>
                </p:cNvPr>
                <p:cNvSpPr/>
                <p:nvPr/>
              </p:nvSpPr>
              <p:spPr>
                <a:xfrm rot="8413706">
                  <a:off x="3548799" y="356990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D8BB9588-8EB0-1273-30AD-4FD8803D1973}"/>
                    </a:ext>
                  </a:extLst>
                </p:cNvPr>
                <p:cNvSpPr/>
                <p:nvPr/>
              </p:nvSpPr>
              <p:spPr>
                <a:xfrm rot="13162186">
                  <a:off x="3241663" y="3572009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D2A2CE7-22E4-27F1-4053-98E230C2FF46}"/>
                    </a:ext>
                  </a:extLst>
                </p:cNvPr>
                <p:cNvSpPr/>
                <p:nvPr/>
              </p:nvSpPr>
              <p:spPr>
                <a:xfrm>
                  <a:off x="3314698" y="3003298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8BCD1F8-73F9-1256-6C6E-5FD3A10936F4}"/>
                    </a:ext>
                  </a:extLst>
                </p:cNvPr>
                <p:cNvSpPr/>
                <p:nvPr/>
              </p:nvSpPr>
              <p:spPr>
                <a:xfrm>
                  <a:off x="3729692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5A86A82C-A229-E827-5C56-740BC21D822E}"/>
                    </a:ext>
                  </a:extLst>
                </p:cNvPr>
                <p:cNvSpPr/>
                <p:nvPr/>
              </p:nvSpPr>
              <p:spPr>
                <a:xfrm>
                  <a:off x="3609028" y="3811402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B04707E-53D7-B2CC-E797-7FF809502836}"/>
                    </a:ext>
                  </a:extLst>
                </p:cNvPr>
                <p:cNvSpPr/>
                <p:nvPr/>
              </p:nvSpPr>
              <p:spPr>
                <a:xfrm>
                  <a:off x="3018462" y="380973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2C4AD5DE-D2A0-D416-5470-05A48ACF64CA}"/>
                    </a:ext>
                  </a:extLst>
                </p:cNvPr>
                <p:cNvSpPr/>
                <p:nvPr/>
              </p:nvSpPr>
              <p:spPr>
                <a:xfrm>
                  <a:off x="2899708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4550C162-31AF-363D-A6D2-BCDFA1DEEAA9}"/>
                    </a:ext>
                  </a:extLst>
                </p:cNvPr>
                <p:cNvSpPr/>
                <p:nvPr/>
              </p:nvSpPr>
              <p:spPr>
                <a:xfrm>
                  <a:off x="3311995" y="346528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FE9BA7-4E80-A8F0-7F5B-1B51D204791B}"/>
                </a:ext>
              </a:extLst>
            </p:cNvPr>
            <p:cNvSpPr txBox="1"/>
            <p:nvPr/>
          </p:nvSpPr>
          <p:spPr>
            <a:xfrm>
              <a:off x="7428429" y="1872310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I" sz="1400" dirty="0">
                  <a:latin typeface="+mn-lt"/>
                </a:rPr>
                <a:t>Service</a:t>
              </a:r>
            </a:p>
            <a:p>
              <a:pPr algn="ctr"/>
              <a:r>
                <a:rPr lang="en-SI" sz="1400" dirty="0">
                  <a:latin typeface="+mn-lt"/>
                </a:rPr>
                <a:t>instance1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9E0E937D-DDF6-7092-E367-CB18881533BD}"/>
              </a:ext>
            </a:extLst>
          </p:cNvPr>
          <p:cNvSpPr txBox="1"/>
          <p:nvPr/>
        </p:nvSpPr>
        <p:spPr>
          <a:xfrm>
            <a:off x="241922" y="1414842"/>
            <a:ext cx="25442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I" sz="1400" dirty="0">
                <a:latin typeface="+mn-lt"/>
              </a:rPr>
              <a:t>Device c1</a:t>
            </a:r>
          </a:p>
          <a:p>
            <a:r>
              <a:rPr lang="en-SI" sz="1000" dirty="0">
                <a:latin typeface="+mn-lt"/>
              </a:rPr>
              <a:t> interface GigabitEthernet 0/1</a:t>
            </a:r>
          </a:p>
          <a:p>
            <a:r>
              <a:rPr lang="en-GB" sz="1000" dirty="0">
                <a:latin typeface="+mn-lt"/>
              </a:rPr>
              <a:t>    </a:t>
            </a:r>
            <a:r>
              <a:rPr lang="en-GB" sz="1000" dirty="0" err="1">
                <a:latin typeface="+mn-lt"/>
              </a:rPr>
              <a:t>ip</a:t>
            </a:r>
            <a:r>
              <a:rPr lang="en-GB" sz="1000" dirty="0">
                <a:latin typeface="+mn-lt"/>
              </a:rPr>
              <a:t> address 10.1.2.3 255.255.255.240</a:t>
            </a:r>
            <a:endParaRPr lang="en-SI" sz="1000" dirty="0">
              <a:latin typeface="+mn-lt"/>
            </a:endParaRPr>
          </a:p>
        </p:txBody>
      </p:sp>
      <p:sp>
        <p:nvSpPr>
          <p:cNvPr id="121" name="Down Arrow 120">
            <a:extLst>
              <a:ext uri="{FF2B5EF4-FFF2-40B4-BE49-F238E27FC236}">
                <a16:creationId xmlns:a16="http://schemas.microsoft.com/office/drawing/2014/main" id="{CFC1638E-B9CC-3F83-E6AE-CE642495514A}"/>
              </a:ext>
            </a:extLst>
          </p:cNvPr>
          <p:cNvSpPr/>
          <p:nvPr/>
        </p:nvSpPr>
        <p:spPr>
          <a:xfrm>
            <a:off x="4675866" y="2217891"/>
            <a:ext cx="673888" cy="75901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7273587-850E-2A4A-F9DC-3B4A858216A2}"/>
              </a:ext>
            </a:extLst>
          </p:cNvPr>
          <p:cNvSpPr txBox="1"/>
          <p:nvPr/>
        </p:nvSpPr>
        <p:spPr>
          <a:xfrm>
            <a:off x="5353333" y="2412731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re-deploy reconcile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AA6C72A-916C-8E14-5D65-D94D31E8396D}"/>
              </a:ext>
            </a:extLst>
          </p:cNvPr>
          <p:cNvGrpSpPr/>
          <p:nvPr/>
        </p:nvGrpSpPr>
        <p:grpSpPr>
          <a:xfrm>
            <a:off x="6005427" y="-224087"/>
            <a:ext cx="2128700" cy="2019974"/>
            <a:chOff x="6005427" y="86679"/>
            <a:chExt cx="2128700" cy="2019974"/>
          </a:xfrm>
        </p:grpSpPr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C750CC75-57F7-ED19-60DF-5FEF7E34E18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005427" y="86679"/>
              <a:ext cx="2128700" cy="2019974"/>
            </a:xfrm>
            <a:prstGeom prst="arc">
              <a:avLst/>
            </a:pr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E810FA36-4439-DC0E-78E6-5A9A9B333678}"/>
                </a:ext>
              </a:extLst>
            </p:cNvPr>
            <p:cNvSpPr/>
            <p:nvPr/>
          </p:nvSpPr>
          <p:spPr>
            <a:xfrm rot="2700000">
              <a:off x="7752244" y="1656821"/>
              <a:ext cx="180000" cy="18000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CB551AF-40E4-8B2B-6C7D-2D3A2A92FE21}"/>
              </a:ext>
            </a:extLst>
          </p:cNvPr>
          <p:cNvSpPr txBox="1"/>
          <p:nvPr/>
        </p:nvSpPr>
        <p:spPr>
          <a:xfrm>
            <a:off x="3072260" y="908909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200" dirty="0">
                <a:latin typeface="+mn-lt"/>
              </a:rPr>
              <a:t>device c1 config</a:t>
            </a:r>
          </a:p>
          <a:p>
            <a:r>
              <a:rPr lang="en-SI" sz="1200" dirty="0">
                <a:latin typeface="+mn-lt"/>
              </a:rPr>
              <a:t>  </a:t>
            </a:r>
            <a:r>
              <a:rPr lang="en-GB" sz="1200" dirty="0">
                <a:latin typeface="+mn-lt"/>
              </a:rPr>
              <a:t>! </a:t>
            </a:r>
            <a:r>
              <a:rPr lang="en-GB" sz="1200" dirty="0" err="1">
                <a:latin typeface="+mn-lt"/>
              </a:rPr>
              <a:t>Refcount</a:t>
            </a:r>
            <a:r>
              <a:rPr lang="en-GB" sz="1200" dirty="0">
                <a:latin typeface="+mn-lt"/>
              </a:rPr>
              <a:t>: </a:t>
            </a:r>
            <a:r>
              <a:rPr lang="en-GB" sz="1200" b="1" dirty="0">
                <a:solidFill>
                  <a:schemeClr val="accent1"/>
                </a:solidFill>
                <a:latin typeface="+mn-lt"/>
              </a:rPr>
              <a:t>2</a:t>
            </a:r>
          </a:p>
          <a:p>
            <a:r>
              <a:rPr lang="en-GB" sz="1200" dirty="0">
                <a:latin typeface="+mn-lt"/>
              </a:rPr>
              <a:t>  ! </a:t>
            </a:r>
            <a:r>
              <a:rPr lang="en-GB" sz="1200" dirty="0" err="1">
                <a:latin typeface="+mn-lt"/>
              </a:rPr>
              <a:t>Backpointer</a:t>
            </a:r>
            <a:r>
              <a:rPr lang="en-GB" sz="1200" dirty="0">
                <a:latin typeface="+mn-lt"/>
              </a:rPr>
              <a:t>: [ /</a:t>
            </a:r>
            <a:r>
              <a:rPr lang="en-GB" sz="1200" dirty="0" err="1">
                <a:latin typeface="+mn-lt"/>
              </a:rPr>
              <a:t>iface:iface</a:t>
            </a:r>
            <a:r>
              <a:rPr lang="en-GB" sz="1200" dirty="0">
                <a:latin typeface="+mn-lt"/>
              </a:rPr>
              <a:t>[</a:t>
            </a:r>
            <a:r>
              <a:rPr lang="en-GB" sz="1200" dirty="0" err="1">
                <a:latin typeface="+mn-lt"/>
              </a:rPr>
              <a:t>iface:name</a:t>
            </a:r>
            <a:r>
              <a:rPr lang="en-GB" sz="1200" dirty="0">
                <a:latin typeface="+mn-lt"/>
              </a:rPr>
              <a:t>=</a:t>
            </a:r>
            <a:r>
              <a:rPr lang="en-GB" sz="1200" dirty="0">
                <a:solidFill>
                  <a:schemeClr val="bg1"/>
                </a:solidFill>
                <a:latin typeface="+mn-lt"/>
              </a:rPr>
              <a:t>'</a:t>
            </a:r>
            <a:r>
              <a:rPr lang="en-GB" sz="1200" dirty="0">
                <a:solidFill>
                  <a:schemeClr val="accent5"/>
                </a:solidFill>
                <a:latin typeface="+mn-lt"/>
              </a:rPr>
              <a:t>instance1</a:t>
            </a:r>
            <a:r>
              <a:rPr lang="en-GB" sz="1200" dirty="0">
                <a:latin typeface="+mn-lt"/>
              </a:rPr>
              <a:t>'] ]</a:t>
            </a:r>
          </a:p>
          <a:p>
            <a:r>
              <a:rPr lang="en-SI" sz="1200" dirty="0">
                <a:latin typeface="+mn-lt"/>
              </a:rPr>
              <a:t>  interface GigabitEthernet 0/1</a:t>
            </a:r>
          </a:p>
          <a:p>
            <a:r>
              <a:rPr lang="en-GB" sz="1200" dirty="0">
                <a:latin typeface="+mn-lt"/>
              </a:rPr>
              <a:t>    </a:t>
            </a:r>
            <a:r>
              <a:rPr lang="en-GB" sz="1200" dirty="0" err="1">
                <a:latin typeface="+mn-lt"/>
              </a:rPr>
              <a:t>ip</a:t>
            </a:r>
            <a:r>
              <a:rPr lang="en-GB" sz="1200" dirty="0">
                <a:latin typeface="+mn-lt"/>
              </a:rPr>
              <a:t> address 10.1.2.3 255.255.255.240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591B1B-00D3-6B40-F556-DF54D61DDA6E}"/>
              </a:ext>
            </a:extLst>
          </p:cNvPr>
          <p:cNvGrpSpPr>
            <a:grpSpLocks noChangeAspect="1"/>
          </p:cNvGrpSpPr>
          <p:nvPr/>
        </p:nvGrpSpPr>
        <p:grpSpPr>
          <a:xfrm>
            <a:off x="4769981" y="334423"/>
            <a:ext cx="481026" cy="574486"/>
            <a:chOff x="5123504" y="3059682"/>
            <a:chExt cx="1357579" cy="162134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80E7445-347A-0361-7B47-81068D383574}"/>
                </a:ext>
              </a:extLst>
            </p:cNvPr>
            <p:cNvGrpSpPr/>
            <p:nvPr/>
          </p:nvGrpSpPr>
          <p:grpSpPr>
            <a:xfrm>
              <a:off x="5123504" y="3221328"/>
              <a:ext cx="1357579" cy="1459700"/>
              <a:chOff x="769938" y="1444949"/>
              <a:chExt cx="7597775" cy="915532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7EFCE8E-9804-CC0D-B05E-75F97BF72A3C}"/>
                  </a:ext>
                </a:extLst>
              </p:cNvPr>
              <p:cNvSpPr/>
              <p:nvPr/>
            </p:nvSpPr>
            <p:spPr>
              <a:xfrm>
                <a:off x="769938" y="1444949"/>
                <a:ext cx="7597775" cy="8167547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6D35CC7-3637-7881-33F9-DF5D25CFEBC4}"/>
                  </a:ext>
                </a:extLst>
              </p:cNvPr>
              <p:cNvSpPr/>
              <p:nvPr/>
            </p:nvSpPr>
            <p:spPr>
              <a:xfrm>
                <a:off x="770117" y="8459617"/>
                <a:ext cx="7597428" cy="2140653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FC2931B-B051-AAAB-1FC5-8228C3BF1F67}"/>
                </a:ext>
              </a:extLst>
            </p:cNvPr>
            <p:cNvSpPr/>
            <p:nvPr/>
          </p:nvSpPr>
          <p:spPr>
            <a:xfrm>
              <a:off x="5123536" y="3059682"/>
              <a:ext cx="1357515" cy="341300"/>
            </a:xfrm>
            <a:prstGeom prst="ellipse">
              <a:avLst/>
            </a:prstGeom>
            <a:solidFill>
              <a:srgbClr val="2B60A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73970C5-5BC4-DDAB-CE2E-6AD0F26788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24293" y="4286132"/>
              <a:ext cx="756000" cy="279573"/>
              <a:chOff x="2689631" y="3041816"/>
              <a:chExt cx="2190344" cy="810000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81B9DA54-F5BA-3266-5536-5729FBFF9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9631" y="3041816"/>
                <a:ext cx="636923" cy="810000"/>
              </a:xfrm>
              <a:prstGeom prst="rect">
                <a:avLst/>
              </a:prstGeom>
            </p:spPr>
          </p:pic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8D980D97-BFD7-70F0-5FB2-675D44F2F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41277" y="3042004"/>
                <a:ext cx="695325" cy="809625"/>
              </a:xfrm>
              <a:prstGeom prst="rect">
                <a:avLst/>
              </a:prstGeom>
            </p:spPr>
          </p:pic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1A716E79-ABA6-755D-BF22-F681A294A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51325" y="3042004"/>
                <a:ext cx="628650" cy="809625"/>
              </a:xfrm>
              <a:prstGeom prst="rect">
                <a:avLst/>
              </a:prstGeom>
            </p:spPr>
          </p:pic>
        </p:grpSp>
        <p:grpSp>
          <p:nvGrpSpPr>
            <p:cNvPr id="70" name="Graphic 76">
              <a:extLst>
                <a:ext uri="{FF2B5EF4-FFF2-40B4-BE49-F238E27FC236}">
                  <a16:creationId xmlns:a16="http://schemas.microsoft.com/office/drawing/2014/main" id="{51101435-AC36-6A03-AA36-81BA03BB2D70}"/>
                </a:ext>
              </a:extLst>
            </p:cNvPr>
            <p:cNvGrpSpPr/>
            <p:nvPr/>
          </p:nvGrpSpPr>
          <p:grpSpPr>
            <a:xfrm>
              <a:off x="5395211" y="3491377"/>
              <a:ext cx="844113" cy="711516"/>
              <a:chOff x="3611950" y="1928604"/>
              <a:chExt cx="730848" cy="616044"/>
            </a:xfrm>
          </p:grpSpPr>
          <p:sp>
            <p:nvSpPr>
              <p:cNvPr id="71" name="Freeform: Shape 101">
                <a:extLst>
                  <a:ext uri="{FF2B5EF4-FFF2-40B4-BE49-F238E27FC236}">
                    <a16:creationId xmlns:a16="http://schemas.microsoft.com/office/drawing/2014/main" id="{F39C62C2-0998-3D1D-A2E4-3D10DF22DB99}"/>
                  </a:ext>
                </a:extLst>
              </p:cNvPr>
              <p:cNvSpPr/>
              <p:nvPr/>
            </p:nvSpPr>
            <p:spPr>
              <a:xfrm>
                <a:off x="3804471" y="2392155"/>
                <a:ext cx="152797" cy="152413"/>
              </a:xfrm>
              <a:custGeom>
                <a:avLst/>
                <a:gdLst>
                  <a:gd name="connsiteX0" fmla="*/ 141414 w 152797"/>
                  <a:gd name="connsiteY0" fmla="*/ 34597 h 152413"/>
                  <a:gd name="connsiteX1" fmla="*/ 122696 w 152797"/>
                  <a:gd name="connsiteY1" fmla="*/ 137244 h 152413"/>
                  <a:gd name="connsiteX2" fmla="*/ 24880 w 152797"/>
                  <a:gd name="connsiteY2" fmla="*/ 133017 h 152413"/>
                  <a:gd name="connsiteX3" fmla="*/ 10389 w 152797"/>
                  <a:gd name="connsiteY3" fmla="*/ 37616 h 152413"/>
                  <a:gd name="connsiteX4" fmla="*/ 102167 w 152797"/>
                  <a:gd name="connsiteY4" fmla="*/ 4407 h 152413"/>
                  <a:gd name="connsiteX5" fmla="*/ 113639 w 152797"/>
                  <a:gd name="connsiteY5" fmla="*/ 8634 h 152413"/>
                  <a:gd name="connsiteX6" fmla="*/ 141414 w 152797"/>
                  <a:gd name="connsiteY6" fmla="*/ 34597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97" h="152413">
                    <a:moveTo>
                      <a:pt x="141414" y="34597"/>
                    </a:moveTo>
                    <a:cubicBezTo>
                      <a:pt x="165567" y="77467"/>
                      <a:pt x="147452" y="119130"/>
                      <a:pt x="122696" y="137244"/>
                    </a:cubicBezTo>
                    <a:cubicBezTo>
                      <a:pt x="92506" y="158981"/>
                      <a:pt x="52655" y="157170"/>
                      <a:pt x="24880" y="133017"/>
                    </a:cubicBezTo>
                    <a:cubicBezTo>
                      <a:pt x="-1687" y="109469"/>
                      <a:pt x="-7725" y="67806"/>
                      <a:pt x="10389" y="37616"/>
                    </a:cubicBezTo>
                    <a:cubicBezTo>
                      <a:pt x="29107" y="5615"/>
                      <a:pt x="67146" y="-7669"/>
                      <a:pt x="102167" y="4407"/>
                    </a:cubicBezTo>
                    <a:cubicBezTo>
                      <a:pt x="105790" y="5615"/>
                      <a:pt x="110017" y="7426"/>
                      <a:pt x="113639" y="8634"/>
                    </a:cubicBezTo>
                    <a:cubicBezTo>
                      <a:pt x="129942" y="9841"/>
                      <a:pt x="139603" y="18898"/>
                      <a:pt x="141414" y="34597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102">
                <a:extLst>
                  <a:ext uri="{FF2B5EF4-FFF2-40B4-BE49-F238E27FC236}">
                    <a16:creationId xmlns:a16="http://schemas.microsoft.com/office/drawing/2014/main" id="{7EA0378E-D02E-83F7-3267-51EDC1B8B9B1}"/>
                  </a:ext>
                </a:extLst>
              </p:cNvPr>
              <p:cNvSpPr/>
              <p:nvPr/>
            </p:nvSpPr>
            <p:spPr>
              <a:xfrm>
                <a:off x="3806567" y="1928604"/>
                <a:ext cx="153311" cy="153154"/>
              </a:xfrm>
              <a:custGeom>
                <a:avLst/>
                <a:gdLst>
                  <a:gd name="connsiteX0" fmla="*/ 102486 w 153311"/>
                  <a:gd name="connsiteY0" fmla="*/ 149754 h 153154"/>
                  <a:gd name="connsiteX1" fmla="*/ 52370 w 153311"/>
                  <a:gd name="connsiteY1" fmla="*/ 149754 h 153154"/>
                  <a:gd name="connsiteX2" fmla="*/ 20972 w 153311"/>
                  <a:gd name="connsiteY2" fmla="*/ 129828 h 153154"/>
                  <a:gd name="connsiteX3" fmla="*/ 37275 w 153311"/>
                  <a:gd name="connsiteY3" fmla="*/ 10879 h 153154"/>
                  <a:gd name="connsiteX4" fmla="*/ 130865 w 153311"/>
                  <a:gd name="connsiteY4" fmla="*/ 22955 h 153154"/>
                  <a:gd name="connsiteX5" fmla="*/ 141733 w 153311"/>
                  <a:gd name="connsiteY5" fmla="*/ 116545 h 153154"/>
                  <a:gd name="connsiteX6" fmla="*/ 133884 w 153311"/>
                  <a:gd name="connsiteY6" fmla="*/ 128017 h 153154"/>
                  <a:gd name="connsiteX7" fmla="*/ 102486 w 153311"/>
                  <a:gd name="connsiteY7" fmla="*/ 149754 h 15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11" h="153154">
                    <a:moveTo>
                      <a:pt x="102486" y="149754"/>
                    </a:moveTo>
                    <a:cubicBezTo>
                      <a:pt x="85579" y="153981"/>
                      <a:pt x="68673" y="154584"/>
                      <a:pt x="52370" y="149754"/>
                    </a:cubicBezTo>
                    <a:cubicBezTo>
                      <a:pt x="36671" y="151565"/>
                      <a:pt x="25803" y="144320"/>
                      <a:pt x="20972" y="129828"/>
                    </a:cubicBezTo>
                    <a:cubicBezTo>
                      <a:pt x="-17067" y="85147"/>
                      <a:pt x="1651" y="32012"/>
                      <a:pt x="37275" y="10879"/>
                    </a:cubicBezTo>
                    <a:cubicBezTo>
                      <a:pt x="68069" y="-7235"/>
                      <a:pt x="106109" y="-2405"/>
                      <a:pt x="130865" y="22955"/>
                    </a:cubicBezTo>
                    <a:cubicBezTo>
                      <a:pt x="156225" y="48315"/>
                      <a:pt x="160451" y="86354"/>
                      <a:pt x="141733" y="116545"/>
                    </a:cubicBezTo>
                    <a:cubicBezTo>
                      <a:pt x="139318" y="120167"/>
                      <a:pt x="136903" y="123790"/>
                      <a:pt x="133884" y="128017"/>
                    </a:cubicBezTo>
                    <a:cubicBezTo>
                      <a:pt x="130261" y="141301"/>
                      <a:pt x="118789" y="149150"/>
                      <a:pt x="102486" y="149754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103">
                <a:extLst>
                  <a:ext uri="{FF2B5EF4-FFF2-40B4-BE49-F238E27FC236}">
                    <a16:creationId xmlns:a16="http://schemas.microsoft.com/office/drawing/2014/main" id="{927F0D0A-5CF3-9F0F-0268-83223DE86531}"/>
                  </a:ext>
                </a:extLst>
              </p:cNvPr>
              <p:cNvSpPr/>
              <p:nvPr/>
            </p:nvSpPr>
            <p:spPr>
              <a:xfrm>
                <a:off x="4189599" y="2392270"/>
                <a:ext cx="153199" cy="152378"/>
              </a:xfrm>
              <a:custGeom>
                <a:avLst/>
                <a:gdLst>
                  <a:gd name="connsiteX0" fmla="*/ 44301 w 153199"/>
                  <a:gd name="connsiteY0" fmla="*/ 5500 h 152378"/>
                  <a:gd name="connsiteX1" fmla="*/ 144533 w 153199"/>
                  <a:gd name="connsiteY1" fmla="*/ 40520 h 152378"/>
                  <a:gd name="connsiteX2" fmla="*/ 124608 w 153199"/>
                  <a:gd name="connsiteY2" fmla="*/ 135318 h 152378"/>
                  <a:gd name="connsiteX3" fmla="*/ 29206 w 153199"/>
                  <a:gd name="connsiteY3" fmla="*/ 135921 h 152378"/>
                  <a:gd name="connsiteX4" fmla="*/ 8073 w 153199"/>
                  <a:gd name="connsiteY4" fmla="*/ 41728 h 152378"/>
                  <a:gd name="connsiteX5" fmla="*/ 14715 w 153199"/>
                  <a:gd name="connsiteY5" fmla="*/ 29652 h 152378"/>
                  <a:gd name="connsiteX6" fmla="*/ 44301 w 153199"/>
                  <a:gd name="connsiteY6" fmla="*/ 5500 h 15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199" h="152378">
                    <a:moveTo>
                      <a:pt x="44301" y="5500"/>
                    </a:moveTo>
                    <a:cubicBezTo>
                      <a:pt x="88983" y="-8388"/>
                      <a:pt x="126419" y="4292"/>
                      <a:pt x="144533" y="40520"/>
                    </a:cubicBezTo>
                    <a:cubicBezTo>
                      <a:pt x="161440" y="73126"/>
                      <a:pt x="152986" y="112373"/>
                      <a:pt x="124608" y="135318"/>
                    </a:cubicBezTo>
                    <a:cubicBezTo>
                      <a:pt x="96833" y="157658"/>
                      <a:pt x="56378" y="158262"/>
                      <a:pt x="29206" y="135921"/>
                    </a:cubicBezTo>
                    <a:cubicBezTo>
                      <a:pt x="828" y="112977"/>
                      <a:pt x="-8229" y="74333"/>
                      <a:pt x="8073" y="41728"/>
                    </a:cubicBezTo>
                    <a:cubicBezTo>
                      <a:pt x="9885" y="37501"/>
                      <a:pt x="12300" y="33878"/>
                      <a:pt x="14715" y="29652"/>
                    </a:cubicBezTo>
                    <a:cubicBezTo>
                      <a:pt x="18942" y="14557"/>
                      <a:pt x="29206" y="6104"/>
                      <a:pt x="44301" y="5500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104">
                <a:extLst>
                  <a:ext uri="{FF2B5EF4-FFF2-40B4-BE49-F238E27FC236}">
                    <a16:creationId xmlns:a16="http://schemas.microsoft.com/office/drawing/2014/main" id="{84AED706-FED5-319B-07A6-B3D92479F6BB}"/>
                  </a:ext>
                </a:extLst>
              </p:cNvPr>
              <p:cNvSpPr/>
              <p:nvPr/>
            </p:nvSpPr>
            <p:spPr>
              <a:xfrm>
                <a:off x="3611950" y="2159942"/>
                <a:ext cx="152708" cy="153294"/>
              </a:xfrm>
              <a:custGeom>
                <a:avLst/>
                <a:gdLst>
                  <a:gd name="connsiteX0" fmla="*/ 141322 w 152708"/>
                  <a:gd name="connsiteY0" fmla="*/ 35553 h 153294"/>
                  <a:gd name="connsiteX1" fmla="*/ 99660 w 152708"/>
                  <a:gd name="connsiteY1" fmla="*/ 149672 h 153294"/>
                  <a:gd name="connsiteX2" fmla="*/ 13316 w 152708"/>
                  <a:gd name="connsiteY2" fmla="*/ 120086 h 153294"/>
                  <a:gd name="connsiteX3" fmla="*/ 15731 w 152708"/>
                  <a:gd name="connsiteY3" fmla="*/ 29515 h 153294"/>
                  <a:gd name="connsiteX4" fmla="*/ 102679 w 152708"/>
                  <a:gd name="connsiteY4" fmla="*/ 4759 h 153294"/>
                  <a:gd name="connsiteX5" fmla="*/ 114151 w 152708"/>
                  <a:gd name="connsiteY5" fmla="*/ 8986 h 153294"/>
                  <a:gd name="connsiteX6" fmla="*/ 141322 w 152708"/>
                  <a:gd name="connsiteY6" fmla="*/ 35553 h 15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08" h="153294">
                    <a:moveTo>
                      <a:pt x="141322" y="35553"/>
                    </a:moveTo>
                    <a:cubicBezTo>
                      <a:pt x="169097" y="85065"/>
                      <a:pt x="142530" y="136388"/>
                      <a:pt x="99660" y="149672"/>
                    </a:cubicBezTo>
                    <a:cubicBezTo>
                      <a:pt x="67658" y="159937"/>
                      <a:pt x="32637" y="147861"/>
                      <a:pt x="13316" y="120086"/>
                    </a:cubicBezTo>
                    <a:cubicBezTo>
                      <a:pt x="-5402" y="93518"/>
                      <a:pt x="-4195" y="55479"/>
                      <a:pt x="15731" y="29515"/>
                    </a:cubicBezTo>
                    <a:cubicBezTo>
                      <a:pt x="36260" y="2948"/>
                      <a:pt x="70677" y="-6713"/>
                      <a:pt x="102679" y="4759"/>
                    </a:cubicBezTo>
                    <a:cubicBezTo>
                      <a:pt x="106301" y="5967"/>
                      <a:pt x="110528" y="7778"/>
                      <a:pt x="114151" y="8986"/>
                    </a:cubicBezTo>
                    <a:cubicBezTo>
                      <a:pt x="129246" y="10797"/>
                      <a:pt x="138907" y="19854"/>
                      <a:pt x="141322" y="35553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105">
                <a:extLst>
                  <a:ext uri="{FF2B5EF4-FFF2-40B4-BE49-F238E27FC236}">
                    <a16:creationId xmlns:a16="http://schemas.microsoft.com/office/drawing/2014/main" id="{5C855D7D-BECB-551B-02D2-8C5171E3142E}"/>
                  </a:ext>
                </a:extLst>
              </p:cNvPr>
              <p:cNvSpPr/>
              <p:nvPr/>
            </p:nvSpPr>
            <p:spPr>
              <a:xfrm>
                <a:off x="3997127" y="2160113"/>
                <a:ext cx="152823" cy="152931"/>
              </a:xfrm>
              <a:custGeom>
                <a:avLst/>
                <a:gdLst>
                  <a:gd name="connsiteX0" fmla="*/ 103332 w 152823"/>
                  <a:gd name="connsiteY0" fmla="*/ 148897 h 152931"/>
                  <a:gd name="connsiteX1" fmla="*/ 54424 w 152823"/>
                  <a:gd name="connsiteY1" fmla="*/ 150105 h 152931"/>
                  <a:gd name="connsiteX2" fmla="*/ 21819 w 152823"/>
                  <a:gd name="connsiteY2" fmla="*/ 130783 h 152931"/>
                  <a:gd name="connsiteX3" fmla="*/ 15177 w 152823"/>
                  <a:gd name="connsiteY3" fmla="*/ 30552 h 152931"/>
                  <a:gd name="connsiteX4" fmla="*/ 44159 w 152823"/>
                  <a:gd name="connsiteY4" fmla="*/ 7003 h 152931"/>
                  <a:gd name="connsiteX5" fmla="*/ 150429 w 152823"/>
                  <a:gd name="connsiteY5" fmla="*/ 57119 h 152931"/>
                  <a:gd name="connsiteX6" fmla="*/ 134730 w 152823"/>
                  <a:gd name="connsiteY6" fmla="*/ 127160 h 152931"/>
                  <a:gd name="connsiteX7" fmla="*/ 103332 w 152823"/>
                  <a:gd name="connsiteY7" fmla="*/ 148897 h 152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823" h="152931">
                    <a:moveTo>
                      <a:pt x="103332" y="148897"/>
                    </a:moveTo>
                    <a:cubicBezTo>
                      <a:pt x="87030" y="153728"/>
                      <a:pt x="70727" y="154332"/>
                      <a:pt x="54424" y="150105"/>
                    </a:cubicBezTo>
                    <a:cubicBezTo>
                      <a:pt x="38121" y="151916"/>
                      <a:pt x="27253" y="145274"/>
                      <a:pt x="21819" y="130783"/>
                    </a:cubicBezTo>
                    <a:cubicBezTo>
                      <a:pt x="-4749" y="96366"/>
                      <a:pt x="-7164" y="67384"/>
                      <a:pt x="15177" y="30552"/>
                    </a:cubicBezTo>
                    <a:cubicBezTo>
                      <a:pt x="17592" y="15457"/>
                      <a:pt x="28461" y="6399"/>
                      <a:pt x="44159" y="7003"/>
                    </a:cubicBezTo>
                    <a:cubicBezTo>
                      <a:pt x="91860" y="-14130"/>
                      <a:pt x="140768" y="15457"/>
                      <a:pt x="150429" y="57119"/>
                    </a:cubicBezTo>
                    <a:cubicBezTo>
                      <a:pt x="156467" y="83083"/>
                      <a:pt x="151033" y="106027"/>
                      <a:pt x="134730" y="127160"/>
                    </a:cubicBezTo>
                    <a:cubicBezTo>
                      <a:pt x="131107" y="141048"/>
                      <a:pt x="119031" y="148897"/>
                      <a:pt x="103332" y="148897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: Shape 106">
                <a:extLst>
                  <a:ext uri="{FF2B5EF4-FFF2-40B4-BE49-F238E27FC236}">
                    <a16:creationId xmlns:a16="http://schemas.microsoft.com/office/drawing/2014/main" id="{9B1FD241-7CB2-CA26-84E1-86D6D5F3085E}"/>
                  </a:ext>
                </a:extLst>
              </p:cNvPr>
              <p:cNvSpPr/>
              <p:nvPr/>
            </p:nvSpPr>
            <p:spPr>
              <a:xfrm>
                <a:off x="3725497" y="2059036"/>
                <a:ext cx="133440" cy="136459"/>
              </a:xfrm>
              <a:custGeom>
                <a:avLst/>
                <a:gdLst>
                  <a:gd name="connsiteX0" fmla="*/ 27775 w 133440"/>
                  <a:gd name="connsiteY0" fmla="*/ 136460 h 136459"/>
                  <a:gd name="connsiteX1" fmla="*/ 0 w 133440"/>
                  <a:gd name="connsiteY1" fmla="*/ 110496 h 136459"/>
                  <a:gd name="connsiteX2" fmla="*/ 102043 w 133440"/>
                  <a:gd name="connsiteY2" fmla="*/ 0 h 136459"/>
                  <a:gd name="connsiteX3" fmla="*/ 133441 w 133440"/>
                  <a:gd name="connsiteY3" fmla="*/ 19926 h 136459"/>
                  <a:gd name="connsiteX4" fmla="*/ 45285 w 133440"/>
                  <a:gd name="connsiteY4" fmla="*/ 117742 h 136459"/>
                  <a:gd name="connsiteX5" fmla="*/ 27775 w 133440"/>
                  <a:gd name="connsiteY5" fmla="*/ 136460 h 13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440" h="136459">
                    <a:moveTo>
                      <a:pt x="27775" y="136460"/>
                    </a:moveTo>
                    <a:cubicBezTo>
                      <a:pt x="19926" y="126195"/>
                      <a:pt x="10868" y="117742"/>
                      <a:pt x="0" y="110496"/>
                    </a:cubicBezTo>
                    <a:cubicBezTo>
                      <a:pt x="33813" y="73664"/>
                      <a:pt x="67626" y="36832"/>
                      <a:pt x="102043" y="0"/>
                    </a:cubicBezTo>
                    <a:cubicBezTo>
                      <a:pt x="111704" y="8453"/>
                      <a:pt x="121969" y="14491"/>
                      <a:pt x="133441" y="19926"/>
                    </a:cubicBezTo>
                    <a:cubicBezTo>
                      <a:pt x="103854" y="52531"/>
                      <a:pt x="74268" y="85136"/>
                      <a:pt x="45285" y="117742"/>
                    </a:cubicBezTo>
                    <a:cubicBezTo>
                      <a:pt x="39247" y="123780"/>
                      <a:pt x="33813" y="129818"/>
                      <a:pt x="27775" y="136460"/>
                    </a:cubicBezTo>
                    <a:close/>
                  </a:path>
                </a:pathLst>
              </a:custGeom>
              <a:solidFill>
                <a:srgbClr val="FAA71B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: Shape 107">
                <a:extLst>
                  <a:ext uri="{FF2B5EF4-FFF2-40B4-BE49-F238E27FC236}">
                    <a16:creationId xmlns:a16="http://schemas.microsoft.com/office/drawing/2014/main" id="{7DA49A83-1C2B-CBAB-E847-FA70FD993DE9}"/>
                  </a:ext>
                </a:extLst>
              </p:cNvPr>
              <p:cNvSpPr/>
              <p:nvPr/>
            </p:nvSpPr>
            <p:spPr>
              <a:xfrm>
                <a:off x="3918110" y="2290897"/>
                <a:ext cx="133440" cy="135855"/>
              </a:xfrm>
              <a:custGeom>
                <a:avLst/>
                <a:gdLst>
                  <a:gd name="connsiteX0" fmla="*/ 100835 w 133440"/>
                  <a:gd name="connsiteY0" fmla="*/ 0 h 135855"/>
                  <a:gd name="connsiteX1" fmla="*/ 133441 w 133440"/>
                  <a:gd name="connsiteY1" fmla="*/ 19322 h 135855"/>
                  <a:gd name="connsiteX2" fmla="*/ 38644 w 133440"/>
                  <a:gd name="connsiteY2" fmla="*/ 123780 h 135855"/>
                  <a:gd name="connsiteX3" fmla="*/ 27775 w 133440"/>
                  <a:gd name="connsiteY3" fmla="*/ 135856 h 135855"/>
                  <a:gd name="connsiteX4" fmla="*/ 0 w 133440"/>
                  <a:gd name="connsiteY4" fmla="*/ 109289 h 135855"/>
                  <a:gd name="connsiteX5" fmla="*/ 100835 w 133440"/>
                  <a:gd name="connsiteY5" fmla="*/ 0 h 13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440" h="135855">
                    <a:moveTo>
                      <a:pt x="100835" y="0"/>
                    </a:moveTo>
                    <a:cubicBezTo>
                      <a:pt x="110496" y="8453"/>
                      <a:pt x="121365" y="15095"/>
                      <a:pt x="133441" y="19322"/>
                    </a:cubicBezTo>
                    <a:cubicBezTo>
                      <a:pt x="102043" y="54342"/>
                      <a:pt x="70041" y="88759"/>
                      <a:pt x="38644" y="123780"/>
                    </a:cubicBezTo>
                    <a:cubicBezTo>
                      <a:pt x="35021" y="128007"/>
                      <a:pt x="31398" y="132233"/>
                      <a:pt x="27775" y="135856"/>
                    </a:cubicBezTo>
                    <a:cubicBezTo>
                      <a:pt x="19926" y="124987"/>
                      <a:pt x="10869" y="116534"/>
                      <a:pt x="0" y="109289"/>
                    </a:cubicBezTo>
                    <a:cubicBezTo>
                      <a:pt x="33209" y="73060"/>
                      <a:pt x="67022" y="36228"/>
                      <a:pt x="100835" y="0"/>
                    </a:cubicBezTo>
                    <a:close/>
                  </a:path>
                </a:pathLst>
              </a:custGeom>
              <a:solidFill>
                <a:srgbClr val="FAA71B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108">
                <a:extLst>
                  <a:ext uri="{FF2B5EF4-FFF2-40B4-BE49-F238E27FC236}">
                    <a16:creationId xmlns:a16="http://schemas.microsoft.com/office/drawing/2014/main" id="{F1169ED5-5792-EBD2-0636-D5C338FBDBC6}"/>
                  </a:ext>
                </a:extLst>
              </p:cNvPr>
              <p:cNvSpPr/>
              <p:nvPr/>
            </p:nvSpPr>
            <p:spPr>
              <a:xfrm>
                <a:off x="4100459" y="2287274"/>
                <a:ext cx="133440" cy="134648"/>
              </a:xfrm>
              <a:custGeom>
                <a:avLst/>
                <a:gdLst>
                  <a:gd name="connsiteX0" fmla="*/ 0 w 133440"/>
                  <a:gd name="connsiteY0" fmla="*/ 21737 h 134648"/>
                  <a:gd name="connsiteX1" fmla="*/ 31398 w 133440"/>
                  <a:gd name="connsiteY1" fmla="*/ 0 h 134648"/>
                  <a:gd name="connsiteX2" fmla="*/ 133441 w 133440"/>
                  <a:gd name="connsiteY2" fmla="*/ 110496 h 134648"/>
                  <a:gd name="connsiteX3" fmla="*/ 103854 w 133440"/>
                  <a:gd name="connsiteY3" fmla="*/ 134648 h 134648"/>
                  <a:gd name="connsiteX4" fmla="*/ 0 w 133440"/>
                  <a:gd name="connsiteY4" fmla="*/ 21737 h 13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40" h="134648">
                    <a:moveTo>
                      <a:pt x="0" y="21737"/>
                    </a:moveTo>
                    <a:cubicBezTo>
                      <a:pt x="11472" y="16303"/>
                      <a:pt x="22341" y="9057"/>
                      <a:pt x="31398" y="0"/>
                    </a:cubicBezTo>
                    <a:cubicBezTo>
                      <a:pt x="65211" y="36832"/>
                      <a:pt x="99024" y="73664"/>
                      <a:pt x="133441" y="110496"/>
                    </a:cubicBezTo>
                    <a:cubicBezTo>
                      <a:pt x="121969" y="116534"/>
                      <a:pt x="112911" y="124988"/>
                      <a:pt x="103854" y="134648"/>
                    </a:cubicBezTo>
                    <a:cubicBezTo>
                      <a:pt x="69438" y="97212"/>
                      <a:pt x="35021" y="59173"/>
                      <a:pt x="0" y="21737"/>
                    </a:cubicBezTo>
                    <a:close/>
                  </a:path>
                </a:pathLst>
              </a:custGeom>
              <a:solidFill>
                <a:srgbClr val="FAA71B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109">
                <a:extLst>
                  <a:ext uri="{FF2B5EF4-FFF2-40B4-BE49-F238E27FC236}">
                    <a16:creationId xmlns:a16="http://schemas.microsoft.com/office/drawing/2014/main" id="{586C6CFC-88A1-7CE2-7CF1-5AFDBD5D0BBB}"/>
                  </a:ext>
                </a:extLst>
              </p:cNvPr>
              <p:cNvSpPr/>
              <p:nvPr/>
            </p:nvSpPr>
            <p:spPr>
              <a:xfrm>
                <a:off x="3909657" y="2056620"/>
                <a:ext cx="131629" cy="134044"/>
              </a:xfrm>
              <a:custGeom>
                <a:avLst/>
                <a:gdLst>
                  <a:gd name="connsiteX0" fmla="*/ 131629 w 131629"/>
                  <a:gd name="connsiteY0" fmla="*/ 110496 h 134044"/>
                  <a:gd name="connsiteX1" fmla="*/ 102647 w 131629"/>
                  <a:gd name="connsiteY1" fmla="*/ 134045 h 134044"/>
                  <a:gd name="connsiteX2" fmla="*/ 0 w 131629"/>
                  <a:gd name="connsiteY2" fmla="*/ 21737 h 134044"/>
                  <a:gd name="connsiteX3" fmla="*/ 31398 w 131629"/>
                  <a:gd name="connsiteY3" fmla="*/ 0 h 134044"/>
                  <a:gd name="connsiteX4" fmla="*/ 131629 w 131629"/>
                  <a:gd name="connsiteY4" fmla="*/ 110496 h 13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629" h="134044">
                    <a:moveTo>
                      <a:pt x="131629" y="110496"/>
                    </a:moveTo>
                    <a:cubicBezTo>
                      <a:pt x="120157" y="116534"/>
                      <a:pt x="110496" y="123780"/>
                      <a:pt x="102647" y="134045"/>
                    </a:cubicBezTo>
                    <a:cubicBezTo>
                      <a:pt x="68230" y="96609"/>
                      <a:pt x="34417" y="59173"/>
                      <a:pt x="0" y="21737"/>
                    </a:cubicBezTo>
                    <a:cubicBezTo>
                      <a:pt x="11472" y="15699"/>
                      <a:pt x="22945" y="9661"/>
                      <a:pt x="31398" y="0"/>
                    </a:cubicBezTo>
                    <a:cubicBezTo>
                      <a:pt x="64607" y="36832"/>
                      <a:pt x="97816" y="73664"/>
                      <a:pt x="131629" y="110496"/>
                    </a:cubicBezTo>
                    <a:close/>
                  </a:path>
                </a:pathLst>
              </a:custGeom>
              <a:solidFill>
                <a:srgbClr val="FAA71B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5A75446-B7CE-93B1-A0D9-B415A242AB6E}"/>
              </a:ext>
            </a:extLst>
          </p:cNvPr>
          <p:cNvGrpSpPr/>
          <p:nvPr/>
        </p:nvGrpSpPr>
        <p:grpSpPr>
          <a:xfrm>
            <a:off x="3584761" y="3257086"/>
            <a:ext cx="5116913" cy="5314192"/>
            <a:chOff x="3584761" y="567214"/>
            <a:chExt cx="5116913" cy="531419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5A2C807F-DE33-248B-BC51-9E17B1EEF575}"/>
                </a:ext>
              </a:extLst>
            </p:cNvPr>
            <p:cNvSpPr/>
            <p:nvPr/>
          </p:nvSpPr>
          <p:spPr>
            <a:xfrm rot="-2700000">
              <a:off x="3584761" y="567214"/>
              <a:ext cx="5116913" cy="5314192"/>
            </a:xfrm>
            <a:prstGeom prst="arc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219" name="Triangle 218">
              <a:extLst>
                <a:ext uri="{FF2B5EF4-FFF2-40B4-BE49-F238E27FC236}">
                  <a16:creationId xmlns:a16="http://schemas.microsoft.com/office/drawing/2014/main" id="{780DD02F-791C-8AB5-620E-C1D6EE0B5BD8}"/>
                </a:ext>
              </a:extLst>
            </p:cNvPr>
            <p:cNvSpPr/>
            <p:nvPr/>
          </p:nvSpPr>
          <p:spPr>
            <a:xfrm rot="12900000">
              <a:off x="4131767" y="1327027"/>
              <a:ext cx="180000" cy="18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3A0E429-18E0-F727-7B3A-5042C3CDCA7C}"/>
              </a:ext>
            </a:extLst>
          </p:cNvPr>
          <p:cNvGrpSpPr/>
          <p:nvPr/>
        </p:nvGrpSpPr>
        <p:grpSpPr>
          <a:xfrm>
            <a:off x="7864712" y="3770599"/>
            <a:ext cx="965329" cy="1225156"/>
            <a:chOff x="7428429" y="1170374"/>
            <a:chExt cx="965329" cy="1225156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1B17E7CD-4E13-CA97-FE9C-F3E71D8BA6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30996" y="1170374"/>
              <a:ext cx="565376" cy="704181"/>
              <a:chOff x="356461" y="1146265"/>
              <a:chExt cx="1293256" cy="1610762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5DECBEBD-DC5B-4914-19AB-9B42D55B11D1}"/>
                  </a:ext>
                </a:extLst>
              </p:cNvPr>
              <p:cNvGrpSpPr/>
              <p:nvPr/>
            </p:nvGrpSpPr>
            <p:grpSpPr>
              <a:xfrm>
                <a:off x="356461" y="1146265"/>
                <a:ext cx="1293256" cy="1610762"/>
                <a:chOff x="3884712" y="1859266"/>
                <a:chExt cx="1293256" cy="1610762"/>
              </a:xfrm>
            </p:grpSpPr>
            <p:sp>
              <p:nvSpPr>
                <p:cNvPr id="236" name="Freeform 442">
                  <a:extLst>
                    <a:ext uri="{FF2B5EF4-FFF2-40B4-BE49-F238E27FC236}">
                      <a16:creationId xmlns:a16="http://schemas.microsoft.com/office/drawing/2014/main" id="{4FD7C50A-16ED-2879-20A1-6F66625F8D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712" y="1859266"/>
                  <a:ext cx="1293256" cy="1610762"/>
                </a:xfrm>
                <a:custGeom>
                  <a:avLst/>
                  <a:gdLst>
                    <a:gd name="T0" fmla="*/ 820 w 820"/>
                    <a:gd name="T1" fmla="*/ 256 h 1017"/>
                    <a:gd name="T2" fmla="*/ 820 w 820"/>
                    <a:gd name="T3" fmla="*/ 946 h 1017"/>
                    <a:gd name="T4" fmla="*/ 750 w 820"/>
                    <a:gd name="T5" fmla="*/ 1017 h 1017"/>
                    <a:gd name="T6" fmla="*/ 71 w 820"/>
                    <a:gd name="T7" fmla="*/ 1017 h 1017"/>
                    <a:gd name="T8" fmla="*/ 0 w 820"/>
                    <a:gd name="T9" fmla="*/ 946 h 1017"/>
                    <a:gd name="T10" fmla="*/ 0 w 820"/>
                    <a:gd name="T11" fmla="*/ 71 h 1017"/>
                    <a:gd name="T12" fmla="*/ 71 w 820"/>
                    <a:gd name="T13" fmla="*/ 0 h 1017"/>
                    <a:gd name="T14" fmla="*/ 569 w 820"/>
                    <a:gd name="T15" fmla="*/ 0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0" h="1017">
                      <a:moveTo>
                        <a:pt x="820" y="256"/>
                      </a:moveTo>
                      <a:cubicBezTo>
                        <a:pt x="820" y="946"/>
                        <a:pt x="820" y="946"/>
                        <a:pt x="820" y="946"/>
                      </a:cubicBezTo>
                      <a:cubicBezTo>
                        <a:pt x="820" y="985"/>
                        <a:pt x="789" y="1017"/>
                        <a:pt x="750" y="1017"/>
                      </a:cubicBezTo>
                      <a:cubicBezTo>
                        <a:pt x="71" y="1017"/>
                        <a:pt x="71" y="1017"/>
                        <a:pt x="71" y="1017"/>
                      </a:cubicBezTo>
                      <a:cubicBezTo>
                        <a:pt x="32" y="1017"/>
                        <a:pt x="0" y="985"/>
                        <a:pt x="0" y="946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32"/>
                        <a:pt x="32" y="0"/>
                        <a:pt x="71" y="0"/>
                      </a:cubicBezTo>
                      <a:cubicBezTo>
                        <a:pt x="569" y="0"/>
                        <a:pt x="569" y="0"/>
                        <a:pt x="569" y="0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443">
                  <a:extLst>
                    <a:ext uri="{FF2B5EF4-FFF2-40B4-BE49-F238E27FC236}">
                      <a16:creationId xmlns:a16="http://schemas.microsoft.com/office/drawing/2014/main" id="{36C3850F-BF8E-1E55-8735-E464F1005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022" y="1859266"/>
                  <a:ext cx="394946" cy="406564"/>
                </a:xfrm>
                <a:custGeom>
                  <a:avLst/>
                  <a:gdLst>
                    <a:gd name="T0" fmla="*/ 251 w 251"/>
                    <a:gd name="T1" fmla="*/ 256 h 256"/>
                    <a:gd name="T2" fmla="*/ 68 w 251"/>
                    <a:gd name="T3" fmla="*/ 256 h 256"/>
                    <a:gd name="T4" fmla="*/ 0 w 251"/>
                    <a:gd name="T5" fmla="*/ 187 h 256"/>
                    <a:gd name="T6" fmla="*/ 0 w 251"/>
                    <a:gd name="T7" fmla="*/ 0 h 256"/>
                    <a:gd name="T8" fmla="*/ 251 w 251"/>
                    <a:gd name="T9" fmla="*/ 25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56">
                      <a:moveTo>
                        <a:pt x="251" y="256"/>
                      </a:moveTo>
                      <a:cubicBezTo>
                        <a:pt x="68" y="256"/>
                        <a:pt x="68" y="256"/>
                        <a:pt x="68" y="256"/>
                      </a:cubicBezTo>
                      <a:cubicBezTo>
                        <a:pt x="31" y="256"/>
                        <a:pt x="0" y="225"/>
                        <a:pt x="0" y="187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1" y="256"/>
                      </a:lnTo>
                      <a:close/>
                    </a:path>
                  </a:pathLst>
                </a:custGeom>
                <a:solidFill>
                  <a:srgbClr val="FBAB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431ABB4-31AB-7CDF-68D0-20B95157152E}"/>
                  </a:ext>
                </a:extLst>
              </p:cNvPr>
              <p:cNvGrpSpPr/>
              <p:nvPr/>
            </p:nvGrpSpPr>
            <p:grpSpPr>
              <a:xfrm>
                <a:off x="468509" y="1495988"/>
                <a:ext cx="1022853" cy="1000973"/>
                <a:chOff x="2899708" y="3003298"/>
                <a:chExt cx="1022853" cy="1000973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75BE0062-243E-E19F-7EBD-224B463160E9}"/>
                    </a:ext>
                  </a:extLst>
                </p:cNvPr>
                <p:cNvSpPr/>
                <p:nvPr/>
              </p:nvSpPr>
              <p:spPr>
                <a:xfrm>
                  <a:off x="3392360" y="3136122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EDCCDABE-0EE1-4B63-6AD2-FC9E4BC73DB8}"/>
                    </a:ext>
                  </a:extLst>
                </p:cNvPr>
                <p:cNvSpPr/>
                <p:nvPr/>
              </p:nvSpPr>
              <p:spPr>
                <a:xfrm rot="3932268">
                  <a:off x="3624273" y="3272884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67CE91CA-318B-4AEA-CAAA-81BED0CDA508}"/>
                    </a:ext>
                  </a:extLst>
                </p:cNvPr>
                <p:cNvSpPr/>
                <p:nvPr/>
              </p:nvSpPr>
              <p:spPr>
                <a:xfrm rot="17719080">
                  <a:off x="3177356" y="328208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C351FB3E-9780-4EB6-7177-3AD1F1E9325D}"/>
                    </a:ext>
                  </a:extLst>
                </p:cNvPr>
                <p:cNvSpPr/>
                <p:nvPr/>
              </p:nvSpPr>
              <p:spPr>
                <a:xfrm rot="8413706">
                  <a:off x="3548799" y="356990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4C55BB09-8E72-3BBE-D73B-C3E3A3D498D4}"/>
                    </a:ext>
                  </a:extLst>
                </p:cNvPr>
                <p:cNvSpPr/>
                <p:nvPr/>
              </p:nvSpPr>
              <p:spPr>
                <a:xfrm rot="13162186">
                  <a:off x="3241663" y="3572009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6181F6B8-C9BC-C168-3B43-5FB34BD37132}"/>
                    </a:ext>
                  </a:extLst>
                </p:cNvPr>
                <p:cNvSpPr/>
                <p:nvPr/>
              </p:nvSpPr>
              <p:spPr>
                <a:xfrm>
                  <a:off x="3314698" y="3003298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23DA8C2A-B096-6DB4-0134-D6B5E4EA62EB}"/>
                    </a:ext>
                  </a:extLst>
                </p:cNvPr>
                <p:cNvSpPr/>
                <p:nvPr/>
              </p:nvSpPr>
              <p:spPr>
                <a:xfrm>
                  <a:off x="3729692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5C0F6171-4191-8251-2CAE-AA4731FD60AC}"/>
                    </a:ext>
                  </a:extLst>
                </p:cNvPr>
                <p:cNvSpPr/>
                <p:nvPr/>
              </p:nvSpPr>
              <p:spPr>
                <a:xfrm>
                  <a:off x="3609028" y="3811402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59DD101B-17BE-38F2-39D1-21FD2344CFEA}"/>
                    </a:ext>
                  </a:extLst>
                </p:cNvPr>
                <p:cNvSpPr/>
                <p:nvPr/>
              </p:nvSpPr>
              <p:spPr>
                <a:xfrm>
                  <a:off x="3018462" y="380973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39CDBF0-8AE9-E027-AF38-5170871A3325}"/>
                    </a:ext>
                  </a:extLst>
                </p:cNvPr>
                <p:cNvSpPr/>
                <p:nvPr/>
              </p:nvSpPr>
              <p:spPr>
                <a:xfrm>
                  <a:off x="2899708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B16672A8-D18B-6A2A-9696-BDC1D736702B}"/>
                    </a:ext>
                  </a:extLst>
                </p:cNvPr>
                <p:cNvSpPr/>
                <p:nvPr/>
              </p:nvSpPr>
              <p:spPr>
                <a:xfrm>
                  <a:off x="3311995" y="346528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3D5C0A0-C625-01D2-7EE6-271AEEABCC70}"/>
                </a:ext>
              </a:extLst>
            </p:cNvPr>
            <p:cNvSpPr txBox="1"/>
            <p:nvPr/>
          </p:nvSpPr>
          <p:spPr>
            <a:xfrm>
              <a:off x="7428429" y="1872310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I" sz="1400" dirty="0">
                  <a:latin typeface="+mn-lt"/>
                </a:rPr>
                <a:t>Service</a:t>
              </a:r>
            </a:p>
            <a:p>
              <a:pPr algn="ctr"/>
              <a:r>
                <a:rPr lang="en-SI" sz="1400" dirty="0">
                  <a:latin typeface="+mn-lt"/>
                </a:rPr>
                <a:t>instance1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ADC8D57-F53F-2E46-FEFE-2399DFC5BF84}"/>
              </a:ext>
            </a:extLst>
          </p:cNvPr>
          <p:cNvGrpSpPr/>
          <p:nvPr/>
        </p:nvGrpSpPr>
        <p:grpSpPr>
          <a:xfrm>
            <a:off x="6005427" y="2776551"/>
            <a:ext cx="2128700" cy="2019974"/>
            <a:chOff x="6005427" y="86679"/>
            <a:chExt cx="2128700" cy="2019974"/>
          </a:xfrm>
        </p:grpSpPr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0754A0C3-13D8-9151-6B7F-B647F85A3D9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005427" y="86679"/>
              <a:ext cx="2128700" cy="2019974"/>
            </a:xfrm>
            <a:prstGeom prst="arc">
              <a:avLst/>
            </a:pr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240" name="Triangle 239">
              <a:extLst>
                <a:ext uri="{FF2B5EF4-FFF2-40B4-BE49-F238E27FC236}">
                  <a16:creationId xmlns:a16="http://schemas.microsoft.com/office/drawing/2014/main" id="{5D080EEB-5F78-B99F-1FE3-DC096F184B6D}"/>
                </a:ext>
              </a:extLst>
            </p:cNvPr>
            <p:cNvSpPr/>
            <p:nvPr/>
          </p:nvSpPr>
          <p:spPr>
            <a:xfrm rot="2700000">
              <a:off x="7752244" y="1656821"/>
              <a:ext cx="180000" cy="18000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00EC8C69-7298-0E95-B1BB-4C39528FCE9A}"/>
              </a:ext>
            </a:extLst>
          </p:cNvPr>
          <p:cNvSpPr txBox="1"/>
          <p:nvPr/>
        </p:nvSpPr>
        <p:spPr>
          <a:xfrm>
            <a:off x="3072260" y="3909547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200" dirty="0">
                <a:latin typeface="+mn-lt"/>
              </a:rPr>
              <a:t>device c1 config</a:t>
            </a:r>
          </a:p>
          <a:p>
            <a:r>
              <a:rPr lang="en-SI" sz="1200" dirty="0">
                <a:latin typeface="+mn-lt"/>
              </a:rPr>
              <a:t>  </a:t>
            </a:r>
            <a:r>
              <a:rPr lang="en-GB" sz="1200" dirty="0">
                <a:latin typeface="+mn-lt"/>
              </a:rPr>
              <a:t>! </a:t>
            </a:r>
            <a:r>
              <a:rPr lang="en-GB" sz="1200" dirty="0" err="1">
                <a:latin typeface="+mn-lt"/>
              </a:rPr>
              <a:t>Refcount</a:t>
            </a:r>
            <a:r>
              <a:rPr lang="en-GB" sz="1200" dirty="0">
                <a:latin typeface="+mn-lt"/>
              </a:rPr>
              <a:t>: </a:t>
            </a:r>
            <a:r>
              <a:rPr lang="en-GB" sz="1200" b="1" dirty="0">
                <a:solidFill>
                  <a:schemeClr val="accent1"/>
                </a:solidFill>
                <a:latin typeface="+mn-lt"/>
              </a:rPr>
              <a:t>1</a:t>
            </a:r>
          </a:p>
          <a:p>
            <a:r>
              <a:rPr lang="en-GB" sz="1200" dirty="0">
                <a:latin typeface="+mn-lt"/>
              </a:rPr>
              <a:t>  ! </a:t>
            </a:r>
            <a:r>
              <a:rPr lang="en-GB" sz="1200" dirty="0" err="1">
                <a:latin typeface="+mn-lt"/>
              </a:rPr>
              <a:t>Backpointer</a:t>
            </a:r>
            <a:r>
              <a:rPr lang="en-GB" sz="1200" dirty="0">
                <a:latin typeface="+mn-lt"/>
              </a:rPr>
              <a:t>: [ /</a:t>
            </a:r>
            <a:r>
              <a:rPr lang="en-GB" sz="1200" dirty="0" err="1">
                <a:latin typeface="+mn-lt"/>
              </a:rPr>
              <a:t>iface:iface</a:t>
            </a:r>
            <a:r>
              <a:rPr lang="en-GB" sz="1200" dirty="0">
                <a:latin typeface="+mn-lt"/>
              </a:rPr>
              <a:t>[</a:t>
            </a:r>
            <a:r>
              <a:rPr lang="en-GB" sz="1200" dirty="0" err="1">
                <a:latin typeface="+mn-lt"/>
              </a:rPr>
              <a:t>iface:name</a:t>
            </a:r>
            <a:r>
              <a:rPr lang="en-GB" sz="1200" dirty="0">
                <a:latin typeface="+mn-lt"/>
              </a:rPr>
              <a:t>=</a:t>
            </a:r>
            <a:r>
              <a:rPr lang="en-GB" sz="1200" dirty="0">
                <a:solidFill>
                  <a:schemeClr val="bg1"/>
                </a:solidFill>
                <a:latin typeface="+mn-lt"/>
              </a:rPr>
              <a:t>'</a:t>
            </a:r>
            <a:r>
              <a:rPr lang="en-GB" sz="1200" dirty="0">
                <a:solidFill>
                  <a:schemeClr val="accent5"/>
                </a:solidFill>
                <a:latin typeface="+mn-lt"/>
              </a:rPr>
              <a:t>instance1</a:t>
            </a:r>
            <a:r>
              <a:rPr lang="en-GB" sz="1200" dirty="0">
                <a:latin typeface="+mn-lt"/>
              </a:rPr>
              <a:t>'] ]</a:t>
            </a:r>
          </a:p>
          <a:p>
            <a:r>
              <a:rPr lang="en-SI" sz="1200" dirty="0">
                <a:latin typeface="+mn-lt"/>
              </a:rPr>
              <a:t>  interface GigabitEthernet 0/1</a:t>
            </a:r>
          </a:p>
          <a:p>
            <a:r>
              <a:rPr lang="en-GB" sz="1200" dirty="0">
                <a:latin typeface="+mn-lt"/>
              </a:rPr>
              <a:t>    </a:t>
            </a:r>
            <a:r>
              <a:rPr lang="en-GB" sz="1200" dirty="0" err="1">
                <a:latin typeface="+mn-lt"/>
              </a:rPr>
              <a:t>ip</a:t>
            </a:r>
            <a:r>
              <a:rPr lang="en-GB" sz="1200" dirty="0">
                <a:latin typeface="+mn-lt"/>
              </a:rPr>
              <a:t> address 10.1.2.3 255.255.255.240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F310BB5-F078-EEC8-A32E-92117A56FD70}"/>
              </a:ext>
            </a:extLst>
          </p:cNvPr>
          <p:cNvGrpSpPr>
            <a:grpSpLocks noChangeAspect="1"/>
          </p:cNvGrpSpPr>
          <p:nvPr/>
        </p:nvGrpSpPr>
        <p:grpSpPr>
          <a:xfrm>
            <a:off x="4769981" y="3335061"/>
            <a:ext cx="481026" cy="574486"/>
            <a:chOff x="5123504" y="3059682"/>
            <a:chExt cx="1357579" cy="1621346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1E337600-4824-FF9C-3967-0ACD0701FCD9}"/>
                </a:ext>
              </a:extLst>
            </p:cNvPr>
            <p:cNvGrpSpPr/>
            <p:nvPr/>
          </p:nvGrpSpPr>
          <p:grpSpPr>
            <a:xfrm>
              <a:off x="5123504" y="3221328"/>
              <a:ext cx="1357579" cy="1459700"/>
              <a:chOff x="769938" y="1444949"/>
              <a:chExt cx="7597775" cy="9155321"/>
            </a:xfrm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99500DFD-59DF-2797-EAFA-B8847920EB6D}"/>
                  </a:ext>
                </a:extLst>
              </p:cNvPr>
              <p:cNvSpPr/>
              <p:nvPr/>
            </p:nvSpPr>
            <p:spPr>
              <a:xfrm>
                <a:off x="769938" y="1444949"/>
                <a:ext cx="7597775" cy="8167547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3550627E-0A15-2A2D-F14D-BAA3933D8B72}"/>
                  </a:ext>
                </a:extLst>
              </p:cNvPr>
              <p:cNvSpPr/>
              <p:nvPr/>
            </p:nvSpPr>
            <p:spPr>
              <a:xfrm>
                <a:off x="770117" y="8459617"/>
                <a:ext cx="7597428" cy="2140653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6527B206-4C7E-E17A-86FB-2DE76A818DCE}"/>
                </a:ext>
              </a:extLst>
            </p:cNvPr>
            <p:cNvSpPr/>
            <p:nvPr/>
          </p:nvSpPr>
          <p:spPr>
            <a:xfrm>
              <a:off x="5123536" y="3059682"/>
              <a:ext cx="1357515" cy="341300"/>
            </a:xfrm>
            <a:prstGeom prst="ellipse">
              <a:avLst/>
            </a:prstGeom>
            <a:solidFill>
              <a:srgbClr val="2B60A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61A572E-82D6-24DC-3F6A-74928DF0F1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24293" y="4286132"/>
              <a:ext cx="756000" cy="279573"/>
              <a:chOff x="2689631" y="3041816"/>
              <a:chExt cx="2190344" cy="810000"/>
            </a:xfrm>
          </p:grpSpPr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ED595EC-8D3A-B054-BD92-F7E4D4F35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9631" y="3041816"/>
                <a:ext cx="636923" cy="810000"/>
              </a:xfrm>
              <a:prstGeom prst="rect">
                <a:avLst/>
              </a:prstGeom>
            </p:spPr>
          </p:pic>
          <p:pic>
            <p:nvPicPr>
              <p:cNvPr id="257" name="Graphic 256">
                <a:extLst>
                  <a:ext uri="{FF2B5EF4-FFF2-40B4-BE49-F238E27FC236}">
                    <a16:creationId xmlns:a16="http://schemas.microsoft.com/office/drawing/2014/main" id="{AF2A8434-7144-B1AF-ACAC-D82C7420E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41277" y="3042004"/>
                <a:ext cx="695325" cy="809625"/>
              </a:xfrm>
              <a:prstGeom prst="rect">
                <a:avLst/>
              </a:prstGeom>
            </p:spPr>
          </p:pic>
          <p:pic>
            <p:nvPicPr>
              <p:cNvPr id="258" name="Graphic 257">
                <a:extLst>
                  <a:ext uri="{FF2B5EF4-FFF2-40B4-BE49-F238E27FC236}">
                    <a16:creationId xmlns:a16="http://schemas.microsoft.com/office/drawing/2014/main" id="{F23382A6-35AD-81B9-0F0D-C4E72DBEF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51325" y="3042004"/>
                <a:ext cx="628650" cy="809625"/>
              </a:xfrm>
              <a:prstGeom prst="rect">
                <a:avLst/>
              </a:prstGeom>
            </p:spPr>
          </p:pic>
        </p:grpSp>
        <p:grpSp>
          <p:nvGrpSpPr>
            <p:cNvPr id="246" name="Graphic 76">
              <a:extLst>
                <a:ext uri="{FF2B5EF4-FFF2-40B4-BE49-F238E27FC236}">
                  <a16:creationId xmlns:a16="http://schemas.microsoft.com/office/drawing/2014/main" id="{E3E91FC9-65BB-B73B-ADCD-2A4DD5F341E4}"/>
                </a:ext>
              </a:extLst>
            </p:cNvPr>
            <p:cNvGrpSpPr/>
            <p:nvPr/>
          </p:nvGrpSpPr>
          <p:grpSpPr>
            <a:xfrm>
              <a:off x="5395211" y="3491377"/>
              <a:ext cx="844113" cy="711516"/>
              <a:chOff x="3611950" y="1928604"/>
              <a:chExt cx="730848" cy="616044"/>
            </a:xfrm>
          </p:grpSpPr>
          <p:sp>
            <p:nvSpPr>
              <p:cNvPr id="247" name="Freeform: Shape 101">
                <a:extLst>
                  <a:ext uri="{FF2B5EF4-FFF2-40B4-BE49-F238E27FC236}">
                    <a16:creationId xmlns:a16="http://schemas.microsoft.com/office/drawing/2014/main" id="{A8760C39-A1FF-3A07-0F62-BBF7FBD59490}"/>
                  </a:ext>
                </a:extLst>
              </p:cNvPr>
              <p:cNvSpPr/>
              <p:nvPr/>
            </p:nvSpPr>
            <p:spPr>
              <a:xfrm>
                <a:off x="3804471" y="2392155"/>
                <a:ext cx="152797" cy="152413"/>
              </a:xfrm>
              <a:custGeom>
                <a:avLst/>
                <a:gdLst>
                  <a:gd name="connsiteX0" fmla="*/ 141414 w 152797"/>
                  <a:gd name="connsiteY0" fmla="*/ 34597 h 152413"/>
                  <a:gd name="connsiteX1" fmla="*/ 122696 w 152797"/>
                  <a:gd name="connsiteY1" fmla="*/ 137244 h 152413"/>
                  <a:gd name="connsiteX2" fmla="*/ 24880 w 152797"/>
                  <a:gd name="connsiteY2" fmla="*/ 133017 h 152413"/>
                  <a:gd name="connsiteX3" fmla="*/ 10389 w 152797"/>
                  <a:gd name="connsiteY3" fmla="*/ 37616 h 152413"/>
                  <a:gd name="connsiteX4" fmla="*/ 102167 w 152797"/>
                  <a:gd name="connsiteY4" fmla="*/ 4407 h 152413"/>
                  <a:gd name="connsiteX5" fmla="*/ 113639 w 152797"/>
                  <a:gd name="connsiteY5" fmla="*/ 8634 h 152413"/>
                  <a:gd name="connsiteX6" fmla="*/ 141414 w 152797"/>
                  <a:gd name="connsiteY6" fmla="*/ 34597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97" h="152413">
                    <a:moveTo>
                      <a:pt x="141414" y="34597"/>
                    </a:moveTo>
                    <a:cubicBezTo>
                      <a:pt x="165567" y="77467"/>
                      <a:pt x="147452" y="119130"/>
                      <a:pt x="122696" y="137244"/>
                    </a:cubicBezTo>
                    <a:cubicBezTo>
                      <a:pt x="92506" y="158981"/>
                      <a:pt x="52655" y="157170"/>
                      <a:pt x="24880" y="133017"/>
                    </a:cubicBezTo>
                    <a:cubicBezTo>
                      <a:pt x="-1687" y="109469"/>
                      <a:pt x="-7725" y="67806"/>
                      <a:pt x="10389" y="37616"/>
                    </a:cubicBezTo>
                    <a:cubicBezTo>
                      <a:pt x="29107" y="5615"/>
                      <a:pt x="67146" y="-7669"/>
                      <a:pt x="102167" y="4407"/>
                    </a:cubicBezTo>
                    <a:cubicBezTo>
                      <a:pt x="105790" y="5615"/>
                      <a:pt x="110017" y="7426"/>
                      <a:pt x="113639" y="8634"/>
                    </a:cubicBezTo>
                    <a:cubicBezTo>
                      <a:pt x="129942" y="9841"/>
                      <a:pt x="139603" y="18898"/>
                      <a:pt x="141414" y="34597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8" name="Freeform: Shape 102">
                <a:extLst>
                  <a:ext uri="{FF2B5EF4-FFF2-40B4-BE49-F238E27FC236}">
                    <a16:creationId xmlns:a16="http://schemas.microsoft.com/office/drawing/2014/main" id="{0836EF75-A525-1101-EB86-DF85B2BB4E05}"/>
                  </a:ext>
                </a:extLst>
              </p:cNvPr>
              <p:cNvSpPr/>
              <p:nvPr/>
            </p:nvSpPr>
            <p:spPr>
              <a:xfrm>
                <a:off x="3806567" y="1928604"/>
                <a:ext cx="153311" cy="153154"/>
              </a:xfrm>
              <a:custGeom>
                <a:avLst/>
                <a:gdLst>
                  <a:gd name="connsiteX0" fmla="*/ 102486 w 153311"/>
                  <a:gd name="connsiteY0" fmla="*/ 149754 h 153154"/>
                  <a:gd name="connsiteX1" fmla="*/ 52370 w 153311"/>
                  <a:gd name="connsiteY1" fmla="*/ 149754 h 153154"/>
                  <a:gd name="connsiteX2" fmla="*/ 20972 w 153311"/>
                  <a:gd name="connsiteY2" fmla="*/ 129828 h 153154"/>
                  <a:gd name="connsiteX3" fmla="*/ 37275 w 153311"/>
                  <a:gd name="connsiteY3" fmla="*/ 10879 h 153154"/>
                  <a:gd name="connsiteX4" fmla="*/ 130865 w 153311"/>
                  <a:gd name="connsiteY4" fmla="*/ 22955 h 153154"/>
                  <a:gd name="connsiteX5" fmla="*/ 141733 w 153311"/>
                  <a:gd name="connsiteY5" fmla="*/ 116545 h 153154"/>
                  <a:gd name="connsiteX6" fmla="*/ 133884 w 153311"/>
                  <a:gd name="connsiteY6" fmla="*/ 128017 h 153154"/>
                  <a:gd name="connsiteX7" fmla="*/ 102486 w 153311"/>
                  <a:gd name="connsiteY7" fmla="*/ 149754 h 15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11" h="153154">
                    <a:moveTo>
                      <a:pt x="102486" y="149754"/>
                    </a:moveTo>
                    <a:cubicBezTo>
                      <a:pt x="85579" y="153981"/>
                      <a:pt x="68673" y="154584"/>
                      <a:pt x="52370" y="149754"/>
                    </a:cubicBezTo>
                    <a:cubicBezTo>
                      <a:pt x="36671" y="151565"/>
                      <a:pt x="25803" y="144320"/>
                      <a:pt x="20972" y="129828"/>
                    </a:cubicBezTo>
                    <a:cubicBezTo>
                      <a:pt x="-17067" y="85147"/>
                      <a:pt x="1651" y="32012"/>
                      <a:pt x="37275" y="10879"/>
                    </a:cubicBezTo>
                    <a:cubicBezTo>
                      <a:pt x="68069" y="-7235"/>
                      <a:pt x="106109" y="-2405"/>
                      <a:pt x="130865" y="22955"/>
                    </a:cubicBezTo>
                    <a:cubicBezTo>
                      <a:pt x="156225" y="48315"/>
                      <a:pt x="160451" y="86354"/>
                      <a:pt x="141733" y="116545"/>
                    </a:cubicBezTo>
                    <a:cubicBezTo>
                      <a:pt x="139318" y="120167"/>
                      <a:pt x="136903" y="123790"/>
                      <a:pt x="133884" y="128017"/>
                    </a:cubicBezTo>
                    <a:cubicBezTo>
                      <a:pt x="130261" y="141301"/>
                      <a:pt x="118789" y="149150"/>
                      <a:pt x="102486" y="149754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Freeform: Shape 103">
                <a:extLst>
                  <a:ext uri="{FF2B5EF4-FFF2-40B4-BE49-F238E27FC236}">
                    <a16:creationId xmlns:a16="http://schemas.microsoft.com/office/drawing/2014/main" id="{672E9A46-7DCF-E07A-37BB-1EDCED3878D4}"/>
                  </a:ext>
                </a:extLst>
              </p:cNvPr>
              <p:cNvSpPr/>
              <p:nvPr/>
            </p:nvSpPr>
            <p:spPr>
              <a:xfrm>
                <a:off x="4189599" y="2392270"/>
                <a:ext cx="153199" cy="152378"/>
              </a:xfrm>
              <a:custGeom>
                <a:avLst/>
                <a:gdLst>
                  <a:gd name="connsiteX0" fmla="*/ 44301 w 153199"/>
                  <a:gd name="connsiteY0" fmla="*/ 5500 h 152378"/>
                  <a:gd name="connsiteX1" fmla="*/ 144533 w 153199"/>
                  <a:gd name="connsiteY1" fmla="*/ 40520 h 152378"/>
                  <a:gd name="connsiteX2" fmla="*/ 124608 w 153199"/>
                  <a:gd name="connsiteY2" fmla="*/ 135318 h 152378"/>
                  <a:gd name="connsiteX3" fmla="*/ 29206 w 153199"/>
                  <a:gd name="connsiteY3" fmla="*/ 135921 h 152378"/>
                  <a:gd name="connsiteX4" fmla="*/ 8073 w 153199"/>
                  <a:gd name="connsiteY4" fmla="*/ 41728 h 152378"/>
                  <a:gd name="connsiteX5" fmla="*/ 14715 w 153199"/>
                  <a:gd name="connsiteY5" fmla="*/ 29652 h 152378"/>
                  <a:gd name="connsiteX6" fmla="*/ 44301 w 153199"/>
                  <a:gd name="connsiteY6" fmla="*/ 5500 h 15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199" h="152378">
                    <a:moveTo>
                      <a:pt x="44301" y="5500"/>
                    </a:moveTo>
                    <a:cubicBezTo>
                      <a:pt x="88983" y="-8388"/>
                      <a:pt x="126419" y="4292"/>
                      <a:pt x="144533" y="40520"/>
                    </a:cubicBezTo>
                    <a:cubicBezTo>
                      <a:pt x="161440" y="73126"/>
                      <a:pt x="152986" y="112373"/>
                      <a:pt x="124608" y="135318"/>
                    </a:cubicBezTo>
                    <a:cubicBezTo>
                      <a:pt x="96833" y="157658"/>
                      <a:pt x="56378" y="158262"/>
                      <a:pt x="29206" y="135921"/>
                    </a:cubicBezTo>
                    <a:cubicBezTo>
                      <a:pt x="828" y="112977"/>
                      <a:pt x="-8229" y="74333"/>
                      <a:pt x="8073" y="41728"/>
                    </a:cubicBezTo>
                    <a:cubicBezTo>
                      <a:pt x="9885" y="37501"/>
                      <a:pt x="12300" y="33878"/>
                      <a:pt x="14715" y="29652"/>
                    </a:cubicBezTo>
                    <a:cubicBezTo>
                      <a:pt x="18942" y="14557"/>
                      <a:pt x="29206" y="6104"/>
                      <a:pt x="44301" y="5500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0" name="Freeform: Shape 104">
                <a:extLst>
                  <a:ext uri="{FF2B5EF4-FFF2-40B4-BE49-F238E27FC236}">
                    <a16:creationId xmlns:a16="http://schemas.microsoft.com/office/drawing/2014/main" id="{36920FCD-7C1D-444D-5438-954462074BFC}"/>
                  </a:ext>
                </a:extLst>
              </p:cNvPr>
              <p:cNvSpPr/>
              <p:nvPr/>
            </p:nvSpPr>
            <p:spPr>
              <a:xfrm>
                <a:off x="3611950" y="2159942"/>
                <a:ext cx="152708" cy="153294"/>
              </a:xfrm>
              <a:custGeom>
                <a:avLst/>
                <a:gdLst>
                  <a:gd name="connsiteX0" fmla="*/ 141322 w 152708"/>
                  <a:gd name="connsiteY0" fmla="*/ 35553 h 153294"/>
                  <a:gd name="connsiteX1" fmla="*/ 99660 w 152708"/>
                  <a:gd name="connsiteY1" fmla="*/ 149672 h 153294"/>
                  <a:gd name="connsiteX2" fmla="*/ 13316 w 152708"/>
                  <a:gd name="connsiteY2" fmla="*/ 120086 h 153294"/>
                  <a:gd name="connsiteX3" fmla="*/ 15731 w 152708"/>
                  <a:gd name="connsiteY3" fmla="*/ 29515 h 153294"/>
                  <a:gd name="connsiteX4" fmla="*/ 102679 w 152708"/>
                  <a:gd name="connsiteY4" fmla="*/ 4759 h 153294"/>
                  <a:gd name="connsiteX5" fmla="*/ 114151 w 152708"/>
                  <a:gd name="connsiteY5" fmla="*/ 8986 h 153294"/>
                  <a:gd name="connsiteX6" fmla="*/ 141322 w 152708"/>
                  <a:gd name="connsiteY6" fmla="*/ 35553 h 15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08" h="153294">
                    <a:moveTo>
                      <a:pt x="141322" y="35553"/>
                    </a:moveTo>
                    <a:cubicBezTo>
                      <a:pt x="169097" y="85065"/>
                      <a:pt x="142530" y="136388"/>
                      <a:pt x="99660" y="149672"/>
                    </a:cubicBezTo>
                    <a:cubicBezTo>
                      <a:pt x="67658" y="159937"/>
                      <a:pt x="32637" y="147861"/>
                      <a:pt x="13316" y="120086"/>
                    </a:cubicBezTo>
                    <a:cubicBezTo>
                      <a:pt x="-5402" y="93518"/>
                      <a:pt x="-4195" y="55479"/>
                      <a:pt x="15731" y="29515"/>
                    </a:cubicBezTo>
                    <a:cubicBezTo>
                      <a:pt x="36260" y="2948"/>
                      <a:pt x="70677" y="-6713"/>
                      <a:pt x="102679" y="4759"/>
                    </a:cubicBezTo>
                    <a:cubicBezTo>
                      <a:pt x="106301" y="5967"/>
                      <a:pt x="110528" y="7778"/>
                      <a:pt x="114151" y="8986"/>
                    </a:cubicBezTo>
                    <a:cubicBezTo>
                      <a:pt x="129246" y="10797"/>
                      <a:pt x="138907" y="19854"/>
                      <a:pt x="141322" y="35553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1" name="Freeform: Shape 105">
                <a:extLst>
                  <a:ext uri="{FF2B5EF4-FFF2-40B4-BE49-F238E27FC236}">
                    <a16:creationId xmlns:a16="http://schemas.microsoft.com/office/drawing/2014/main" id="{673D27A1-4F65-92AA-1498-3E68EE1D5B6A}"/>
                  </a:ext>
                </a:extLst>
              </p:cNvPr>
              <p:cNvSpPr/>
              <p:nvPr/>
            </p:nvSpPr>
            <p:spPr>
              <a:xfrm>
                <a:off x="3997127" y="2160113"/>
                <a:ext cx="152823" cy="152931"/>
              </a:xfrm>
              <a:custGeom>
                <a:avLst/>
                <a:gdLst>
                  <a:gd name="connsiteX0" fmla="*/ 103332 w 152823"/>
                  <a:gd name="connsiteY0" fmla="*/ 148897 h 152931"/>
                  <a:gd name="connsiteX1" fmla="*/ 54424 w 152823"/>
                  <a:gd name="connsiteY1" fmla="*/ 150105 h 152931"/>
                  <a:gd name="connsiteX2" fmla="*/ 21819 w 152823"/>
                  <a:gd name="connsiteY2" fmla="*/ 130783 h 152931"/>
                  <a:gd name="connsiteX3" fmla="*/ 15177 w 152823"/>
                  <a:gd name="connsiteY3" fmla="*/ 30552 h 152931"/>
                  <a:gd name="connsiteX4" fmla="*/ 44159 w 152823"/>
                  <a:gd name="connsiteY4" fmla="*/ 7003 h 152931"/>
                  <a:gd name="connsiteX5" fmla="*/ 150429 w 152823"/>
                  <a:gd name="connsiteY5" fmla="*/ 57119 h 152931"/>
                  <a:gd name="connsiteX6" fmla="*/ 134730 w 152823"/>
                  <a:gd name="connsiteY6" fmla="*/ 127160 h 152931"/>
                  <a:gd name="connsiteX7" fmla="*/ 103332 w 152823"/>
                  <a:gd name="connsiteY7" fmla="*/ 148897 h 152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823" h="152931">
                    <a:moveTo>
                      <a:pt x="103332" y="148897"/>
                    </a:moveTo>
                    <a:cubicBezTo>
                      <a:pt x="87030" y="153728"/>
                      <a:pt x="70727" y="154332"/>
                      <a:pt x="54424" y="150105"/>
                    </a:cubicBezTo>
                    <a:cubicBezTo>
                      <a:pt x="38121" y="151916"/>
                      <a:pt x="27253" y="145274"/>
                      <a:pt x="21819" y="130783"/>
                    </a:cubicBezTo>
                    <a:cubicBezTo>
                      <a:pt x="-4749" y="96366"/>
                      <a:pt x="-7164" y="67384"/>
                      <a:pt x="15177" y="30552"/>
                    </a:cubicBezTo>
                    <a:cubicBezTo>
                      <a:pt x="17592" y="15457"/>
                      <a:pt x="28461" y="6399"/>
                      <a:pt x="44159" y="7003"/>
                    </a:cubicBezTo>
                    <a:cubicBezTo>
                      <a:pt x="91860" y="-14130"/>
                      <a:pt x="140768" y="15457"/>
                      <a:pt x="150429" y="57119"/>
                    </a:cubicBezTo>
                    <a:cubicBezTo>
                      <a:pt x="156467" y="83083"/>
                      <a:pt x="151033" y="106027"/>
                      <a:pt x="134730" y="127160"/>
                    </a:cubicBezTo>
                    <a:cubicBezTo>
                      <a:pt x="131107" y="141048"/>
                      <a:pt x="119031" y="148897"/>
                      <a:pt x="103332" y="148897"/>
                    </a:cubicBezTo>
                    <a:close/>
                  </a:path>
                </a:pathLst>
              </a:custGeom>
              <a:solidFill>
                <a:srgbClr val="0DBDEF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106">
                <a:extLst>
                  <a:ext uri="{FF2B5EF4-FFF2-40B4-BE49-F238E27FC236}">
                    <a16:creationId xmlns:a16="http://schemas.microsoft.com/office/drawing/2014/main" id="{A3416AA5-9CEA-6051-87BC-96D7D4107856}"/>
                  </a:ext>
                </a:extLst>
              </p:cNvPr>
              <p:cNvSpPr/>
              <p:nvPr/>
            </p:nvSpPr>
            <p:spPr>
              <a:xfrm>
                <a:off x="3725497" y="2059036"/>
                <a:ext cx="133440" cy="136459"/>
              </a:xfrm>
              <a:custGeom>
                <a:avLst/>
                <a:gdLst>
                  <a:gd name="connsiteX0" fmla="*/ 27775 w 133440"/>
                  <a:gd name="connsiteY0" fmla="*/ 136460 h 136459"/>
                  <a:gd name="connsiteX1" fmla="*/ 0 w 133440"/>
                  <a:gd name="connsiteY1" fmla="*/ 110496 h 136459"/>
                  <a:gd name="connsiteX2" fmla="*/ 102043 w 133440"/>
                  <a:gd name="connsiteY2" fmla="*/ 0 h 136459"/>
                  <a:gd name="connsiteX3" fmla="*/ 133441 w 133440"/>
                  <a:gd name="connsiteY3" fmla="*/ 19926 h 136459"/>
                  <a:gd name="connsiteX4" fmla="*/ 45285 w 133440"/>
                  <a:gd name="connsiteY4" fmla="*/ 117742 h 136459"/>
                  <a:gd name="connsiteX5" fmla="*/ 27775 w 133440"/>
                  <a:gd name="connsiteY5" fmla="*/ 136460 h 13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440" h="136459">
                    <a:moveTo>
                      <a:pt x="27775" y="136460"/>
                    </a:moveTo>
                    <a:cubicBezTo>
                      <a:pt x="19926" y="126195"/>
                      <a:pt x="10868" y="117742"/>
                      <a:pt x="0" y="110496"/>
                    </a:cubicBezTo>
                    <a:cubicBezTo>
                      <a:pt x="33813" y="73664"/>
                      <a:pt x="67626" y="36832"/>
                      <a:pt x="102043" y="0"/>
                    </a:cubicBezTo>
                    <a:cubicBezTo>
                      <a:pt x="111704" y="8453"/>
                      <a:pt x="121969" y="14491"/>
                      <a:pt x="133441" y="19926"/>
                    </a:cubicBezTo>
                    <a:cubicBezTo>
                      <a:pt x="103854" y="52531"/>
                      <a:pt x="74268" y="85136"/>
                      <a:pt x="45285" y="117742"/>
                    </a:cubicBezTo>
                    <a:cubicBezTo>
                      <a:pt x="39247" y="123780"/>
                      <a:pt x="33813" y="129818"/>
                      <a:pt x="27775" y="136460"/>
                    </a:cubicBezTo>
                    <a:close/>
                  </a:path>
                </a:pathLst>
              </a:custGeom>
              <a:solidFill>
                <a:srgbClr val="FAA71B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107">
                <a:extLst>
                  <a:ext uri="{FF2B5EF4-FFF2-40B4-BE49-F238E27FC236}">
                    <a16:creationId xmlns:a16="http://schemas.microsoft.com/office/drawing/2014/main" id="{3D575887-7B8D-53C2-89CC-9A8B0B27A057}"/>
                  </a:ext>
                </a:extLst>
              </p:cNvPr>
              <p:cNvSpPr/>
              <p:nvPr/>
            </p:nvSpPr>
            <p:spPr>
              <a:xfrm>
                <a:off x="3918110" y="2290897"/>
                <a:ext cx="133440" cy="135855"/>
              </a:xfrm>
              <a:custGeom>
                <a:avLst/>
                <a:gdLst>
                  <a:gd name="connsiteX0" fmla="*/ 100835 w 133440"/>
                  <a:gd name="connsiteY0" fmla="*/ 0 h 135855"/>
                  <a:gd name="connsiteX1" fmla="*/ 133441 w 133440"/>
                  <a:gd name="connsiteY1" fmla="*/ 19322 h 135855"/>
                  <a:gd name="connsiteX2" fmla="*/ 38644 w 133440"/>
                  <a:gd name="connsiteY2" fmla="*/ 123780 h 135855"/>
                  <a:gd name="connsiteX3" fmla="*/ 27775 w 133440"/>
                  <a:gd name="connsiteY3" fmla="*/ 135856 h 135855"/>
                  <a:gd name="connsiteX4" fmla="*/ 0 w 133440"/>
                  <a:gd name="connsiteY4" fmla="*/ 109289 h 135855"/>
                  <a:gd name="connsiteX5" fmla="*/ 100835 w 133440"/>
                  <a:gd name="connsiteY5" fmla="*/ 0 h 13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440" h="135855">
                    <a:moveTo>
                      <a:pt x="100835" y="0"/>
                    </a:moveTo>
                    <a:cubicBezTo>
                      <a:pt x="110496" y="8453"/>
                      <a:pt x="121365" y="15095"/>
                      <a:pt x="133441" y="19322"/>
                    </a:cubicBezTo>
                    <a:cubicBezTo>
                      <a:pt x="102043" y="54342"/>
                      <a:pt x="70041" y="88759"/>
                      <a:pt x="38644" y="123780"/>
                    </a:cubicBezTo>
                    <a:cubicBezTo>
                      <a:pt x="35021" y="128007"/>
                      <a:pt x="31398" y="132233"/>
                      <a:pt x="27775" y="135856"/>
                    </a:cubicBezTo>
                    <a:cubicBezTo>
                      <a:pt x="19926" y="124987"/>
                      <a:pt x="10869" y="116534"/>
                      <a:pt x="0" y="109289"/>
                    </a:cubicBezTo>
                    <a:cubicBezTo>
                      <a:pt x="33209" y="73060"/>
                      <a:pt x="67022" y="36228"/>
                      <a:pt x="100835" y="0"/>
                    </a:cubicBezTo>
                    <a:close/>
                  </a:path>
                </a:pathLst>
              </a:custGeom>
              <a:solidFill>
                <a:srgbClr val="FAA71B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108">
                <a:extLst>
                  <a:ext uri="{FF2B5EF4-FFF2-40B4-BE49-F238E27FC236}">
                    <a16:creationId xmlns:a16="http://schemas.microsoft.com/office/drawing/2014/main" id="{8CD40772-2754-C352-C442-D7E24611C86F}"/>
                  </a:ext>
                </a:extLst>
              </p:cNvPr>
              <p:cNvSpPr/>
              <p:nvPr/>
            </p:nvSpPr>
            <p:spPr>
              <a:xfrm>
                <a:off x="4100459" y="2287274"/>
                <a:ext cx="133440" cy="134648"/>
              </a:xfrm>
              <a:custGeom>
                <a:avLst/>
                <a:gdLst>
                  <a:gd name="connsiteX0" fmla="*/ 0 w 133440"/>
                  <a:gd name="connsiteY0" fmla="*/ 21737 h 134648"/>
                  <a:gd name="connsiteX1" fmla="*/ 31398 w 133440"/>
                  <a:gd name="connsiteY1" fmla="*/ 0 h 134648"/>
                  <a:gd name="connsiteX2" fmla="*/ 133441 w 133440"/>
                  <a:gd name="connsiteY2" fmla="*/ 110496 h 134648"/>
                  <a:gd name="connsiteX3" fmla="*/ 103854 w 133440"/>
                  <a:gd name="connsiteY3" fmla="*/ 134648 h 134648"/>
                  <a:gd name="connsiteX4" fmla="*/ 0 w 133440"/>
                  <a:gd name="connsiteY4" fmla="*/ 21737 h 13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40" h="134648">
                    <a:moveTo>
                      <a:pt x="0" y="21737"/>
                    </a:moveTo>
                    <a:cubicBezTo>
                      <a:pt x="11472" y="16303"/>
                      <a:pt x="22341" y="9057"/>
                      <a:pt x="31398" y="0"/>
                    </a:cubicBezTo>
                    <a:cubicBezTo>
                      <a:pt x="65211" y="36832"/>
                      <a:pt x="99024" y="73664"/>
                      <a:pt x="133441" y="110496"/>
                    </a:cubicBezTo>
                    <a:cubicBezTo>
                      <a:pt x="121969" y="116534"/>
                      <a:pt x="112911" y="124988"/>
                      <a:pt x="103854" y="134648"/>
                    </a:cubicBezTo>
                    <a:cubicBezTo>
                      <a:pt x="69438" y="97212"/>
                      <a:pt x="35021" y="59173"/>
                      <a:pt x="0" y="21737"/>
                    </a:cubicBezTo>
                    <a:close/>
                  </a:path>
                </a:pathLst>
              </a:custGeom>
              <a:solidFill>
                <a:srgbClr val="FAA71B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109">
                <a:extLst>
                  <a:ext uri="{FF2B5EF4-FFF2-40B4-BE49-F238E27FC236}">
                    <a16:creationId xmlns:a16="http://schemas.microsoft.com/office/drawing/2014/main" id="{F573B7F4-5DEC-4BDA-7DFF-4B38AD3A0348}"/>
                  </a:ext>
                </a:extLst>
              </p:cNvPr>
              <p:cNvSpPr/>
              <p:nvPr/>
            </p:nvSpPr>
            <p:spPr>
              <a:xfrm>
                <a:off x="3909657" y="2056620"/>
                <a:ext cx="131629" cy="134044"/>
              </a:xfrm>
              <a:custGeom>
                <a:avLst/>
                <a:gdLst>
                  <a:gd name="connsiteX0" fmla="*/ 131629 w 131629"/>
                  <a:gd name="connsiteY0" fmla="*/ 110496 h 134044"/>
                  <a:gd name="connsiteX1" fmla="*/ 102647 w 131629"/>
                  <a:gd name="connsiteY1" fmla="*/ 134045 h 134044"/>
                  <a:gd name="connsiteX2" fmla="*/ 0 w 131629"/>
                  <a:gd name="connsiteY2" fmla="*/ 21737 h 134044"/>
                  <a:gd name="connsiteX3" fmla="*/ 31398 w 131629"/>
                  <a:gd name="connsiteY3" fmla="*/ 0 h 134044"/>
                  <a:gd name="connsiteX4" fmla="*/ 131629 w 131629"/>
                  <a:gd name="connsiteY4" fmla="*/ 110496 h 13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629" h="134044">
                    <a:moveTo>
                      <a:pt x="131629" y="110496"/>
                    </a:moveTo>
                    <a:cubicBezTo>
                      <a:pt x="120157" y="116534"/>
                      <a:pt x="110496" y="123780"/>
                      <a:pt x="102647" y="134045"/>
                    </a:cubicBezTo>
                    <a:cubicBezTo>
                      <a:pt x="68230" y="96609"/>
                      <a:pt x="34417" y="59173"/>
                      <a:pt x="0" y="21737"/>
                    </a:cubicBezTo>
                    <a:cubicBezTo>
                      <a:pt x="11472" y="15699"/>
                      <a:pt x="22945" y="9661"/>
                      <a:pt x="31398" y="0"/>
                    </a:cubicBezTo>
                    <a:cubicBezTo>
                      <a:pt x="64607" y="36832"/>
                      <a:pt x="97816" y="73664"/>
                      <a:pt x="131629" y="110496"/>
                    </a:cubicBezTo>
                    <a:close/>
                  </a:path>
                </a:pathLst>
              </a:custGeom>
              <a:solidFill>
                <a:srgbClr val="FAA71B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74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2BC577F6-0F5B-2E3E-538A-4A340A4A38A9}"/>
              </a:ext>
            </a:extLst>
          </p:cNvPr>
          <p:cNvSpPr txBox="1"/>
          <p:nvPr/>
        </p:nvSpPr>
        <p:spPr>
          <a:xfrm>
            <a:off x="4382322" y="1367560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200" dirty="0">
                <a:solidFill>
                  <a:schemeClr val="accent4"/>
                </a:solidFill>
                <a:latin typeface="+mn-lt"/>
              </a:rPr>
              <a:t>Apply transaction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B650DC-0F6D-37A3-21EB-43515D266CF0}"/>
              </a:ext>
            </a:extLst>
          </p:cNvPr>
          <p:cNvGrpSpPr/>
          <p:nvPr/>
        </p:nvGrpSpPr>
        <p:grpSpPr>
          <a:xfrm>
            <a:off x="2937824" y="923469"/>
            <a:ext cx="2896611" cy="723048"/>
            <a:chOff x="2937824" y="923469"/>
            <a:chExt cx="2896611" cy="72304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EE77119-C601-A731-B3BC-CB76F79B5D7A}"/>
                </a:ext>
              </a:extLst>
            </p:cNvPr>
            <p:cNvSpPr/>
            <p:nvPr/>
          </p:nvSpPr>
          <p:spPr>
            <a:xfrm>
              <a:off x="2937824" y="923469"/>
              <a:ext cx="2896611" cy="37589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Perform</a:t>
              </a:r>
              <a:r>
                <a:rPr lang="en-SI" dirty="0"/>
                <a:t> changes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3CC7421-3CFB-A162-478C-477B86E01B53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1385551"/>
              <a:ext cx="0" cy="26096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25AFBE-9A95-7A5E-4C4F-8E02D72414B2}"/>
              </a:ext>
            </a:extLst>
          </p:cNvPr>
          <p:cNvGrpSpPr/>
          <p:nvPr/>
        </p:nvGrpSpPr>
        <p:grpSpPr>
          <a:xfrm>
            <a:off x="2932185" y="1732701"/>
            <a:ext cx="2896611" cy="723048"/>
            <a:chOff x="2937824" y="923469"/>
            <a:chExt cx="2896611" cy="7230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4783993-3218-0991-13C2-79F94383E81C}"/>
                </a:ext>
              </a:extLst>
            </p:cNvPr>
            <p:cNvSpPr/>
            <p:nvPr/>
          </p:nvSpPr>
          <p:spPr>
            <a:xfrm>
              <a:off x="2937824" y="923469"/>
              <a:ext cx="2896611" cy="37589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I" dirty="0"/>
                <a:t>validation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E8E726-EBDC-623C-E17F-09B0B2951A17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1385551"/>
              <a:ext cx="0" cy="260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B3EC6A-849E-8A97-5A7F-37AEC6C17F57}"/>
              </a:ext>
            </a:extLst>
          </p:cNvPr>
          <p:cNvGrpSpPr/>
          <p:nvPr/>
        </p:nvGrpSpPr>
        <p:grpSpPr>
          <a:xfrm>
            <a:off x="2934018" y="2541933"/>
            <a:ext cx="2896611" cy="723048"/>
            <a:chOff x="2937824" y="923469"/>
            <a:chExt cx="2896611" cy="72304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248C357-ED99-F887-6F31-8BAADB762A90}"/>
                </a:ext>
              </a:extLst>
            </p:cNvPr>
            <p:cNvSpPr/>
            <p:nvPr/>
          </p:nvSpPr>
          <p:spPr>
            <a:xfrm>
              <a:off x="2937824" y="923469"/>
              <a:ext cx="2896611" cy="37589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I" dirty="0"/>
                <a:t>write-start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58AEA8-E5CB-65C7-4503-C809E7F70E08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1385551"/>
              <a:ext cx="0" cy="260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626D68-2D6E-631D-9522-152781A37409}"/>
              </a:ext>
            </a:extLst>
          </p:cNvPr>
          <p:cNvGrpSpPr/>
          <p:nvPr/>
        </p:nvGrpSpPr>
        <p:grpSpPr>
          <a:xfrm>
            <a:off x="2934017" y="3351165"/>
            <a:ext cx="2896611" cy="723048"/>
            <a:chOff x="2937824" y="923469"/>
            <a:chExt cx="2896611" cy="72304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68CFD34-7888-817D-5E33-606F04462C1F}"/>
                </a:ext>
              </a:extLst>
            </p:cNvPr>
            <p:cNvSpPr/>
            <p:nvPr/>
          </p:nvSpPr>
          <p:spPr>
            <a:xfrm>
              <a:off x="2937824" y="923469"/>
              <a:ext cx="2896611" cy="37589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I" dirty="0"/>
                <a:t>prepare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C1E533-F55E-A1A5-6284-8DFA2D383805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1385551"/>
              <a:ext cx="0" cy="260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527AAB-66DC-5CBC-3B30-38B63FF1F2D5}"/>
              </a:ext>
            </a:extLst>
          </p:cNvPr>
          <p:cNvSpPr/>
          <p:nvPr/>
        </p:nvSpPr>
        <p:spPr>
          <a:xfrm>
            <a:off x="2926546" y="4162355"/>
            <a:ext cx="2896611" cy="37589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dirty="0"/>
              <a:t>commit / abort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936D9D-B49B-47F2-62B5-9DAF76889E86}"/>
              </a:ext>
            </a:extLst>
          </p:cNvPr>
          <p:cNvGrpSpPr>
            <a:grpSpLocks noChangeAspect="1"/>
          </p:cNvGrpSpPr>
          <p:nvPr/>
        </p:nvGrpSpPr>
        <p:grpSpPr>
          <a:xfrm>
            <a:off x="6420361" y="1736198"/>
            <a:ext cx="72239" cy="2805552"/>
            <a:chOff x="6096068" y="1732701"/>
            <a:chExt cx="72239" cy="280555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789AA2-6997-FDFF-845F-666DFAC7FABF}"/>
                </a:ext>
              </a:extLst>
            </p:cNvPr>
            <p:cNvCxnSpPr>
              <a:cxnSpLocks/>
            </p:cNvCxnSpPr>
            <p:nvPr/>
          </p:nvCxnSpPr>
          <p:spPr>
            <a:xfrm>
              <a:off x="6131859" y="1732701"/>
              <a:ext cx="0" cy="280555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87AFE0-F1E3-6B3F-CEF9-2994A58F04A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68" y="1732701"/>
              <a:ext cx="7223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D85B111-3A3A-8828-2E5E-A7583CE98686}"/>
              </a:ext>
            </a:extLst>
          </p:cNvPr>
          <p:cNvGrpSpPr>
            <a:grpSpLocks/>
          </p:cNvGrpSpPr>
          <p:nvPr/>
        </p:nvGrpSpPr>
        <p:grpSpPr>
          <a:xfrm>
            <a:off x="6693211" y="2025396"/>
            <a:ext cx="72000" cy="2521955"/>
            <a:chOff x="6096083" y="1732701"/>
            <a:chExt cx="72239" cy="280555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89CF72D-262C-31CB-91F3-7FA6C6ADB8BC}"/>
                </a:ext>
              </a:extLst>
            </p:cNvPr>
            <p:cNvCxnSpPr>
              <a:cxnSpLocks/>
            </p:cNvCxnSpPr>
            <p:nvPr/>
          </p:nvCxnSpPr>
          <p:spPr>
            <a:xfrm>
              <a:off x="6131859" y="1732701"/>
              <a:ext cx="0" cy="2805552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F938C30-BD5F-17F0-B978-30DF46AFA3D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83" y="1732701"/>
              <a:ext cx="72239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7019F70-9B8E-0ECD-A3CC-7C95C0DDEA6A}"/>
              </a:ext>
            </a:extLst>
          </p:cNvPr>
          <p:cNvSpPr txBox="1"/>
          <p:nvPr/>
        </p:nvSpPr>
        <p:spPr>
          <a:xfrm>
            <a:off x="6596684" y="1748396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200" dirty="0">
                <a:solidFill>
                  <a:schemeClr val="accent6"/>
                </a:solidFill>
                <a:latin typeface="+mn-lt"/>
              </a:rPr>
              <a:t>Transaction lock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B90D49-D2E7-303B-58E2-DFA172E9610D}"/>
              </a:ext>
            </a:extLst>
          </p:cNvPr>
          <p:cNvSpPr txBox="1"/>
          <p:nvPr/>
        </p:nvSpPr>
        <p:spPr>
          <a:xfrm>
            <a:off x="6324854" y="145570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200" dirty="0">
                <a:solidFill>
                  <a:schemeClr val="accent1"/>
                </a:solidFill>
                <a:latin typeface="+mn-lt"/>
              </a:rPr>
              <a:t>Service write lock</a:t>
            </a:r>
          </a:p>
        </p:txBody>
      </p:sp>
    </p:spTree>
    <p:extLst>
      <p:ext uri="{BB962C8B-B14F-4D97-AF65-F5344CB8AC3E}">
        <p14:creationId xmlns:p14="http://schemas.microsoft.com/office/powerpoint/2010/main" val="13553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807FCF-4673-34F7-6CF2-2F2C4F649F9F}"/>
              </a:ext>
            </a:extLst>
          </p:cNvPr>
          <p:cNvSpPr/>
          <p:nvPr/>
        </p:nvSpPr>
        <p:spPr>
          <a:xfrm>
            <a:off x="655079" y="407156"/>
            <a:ext cx="486770" cy="39555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SI" sz="1400" dirty="0"/>
              <a:t>validation phase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25AFBE-9A95-7A5E-4C4F-8E02D72414B2}"/>
              </a:ext>
            </a:extLst>
          </p:cNvPr>
          <p:cNvGrpSpPr/>
          <p:nvPr/>
        </p:nvGrpSpPr>
        <p:grpSpPr>
          <a:xfrm>
            <a:off x="1085174" y="486201"/>
            <a:ext cx="2896611" cy="723048"/>
            <a:chOff x="2937824" y="923469"/>
            <a:chExt cx="2896611" cy="7230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4783993-3218-0991-13C2-79F94383E81C}"/>
                </a:ext>
              </a:extLst>
            </p:cNvPr>
            <p:cNvSpPr/>
            <p:nvPr/>
          </p:nvSpPr>
          <p:spPr>
            <a:xfrm>
              <a:off x="2937824" y="923469"/>
              <a:ext cx="2896611" cy="37589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rollback creation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E8E726-EBDC-623C-E17F-09B0B2951A17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1385551"/>
              <a:ext cx="0" cy="260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B3EC6A-849E-8A97-5A7F-37AEC6C17F57}"/>
              </a:ext>
            </a:extLst>
          </p:cNvPr>
          <p:cNvGrpSpPr/>
          <p:nvPr/>
        </p:nvGrpSpPr>
        <p:grpSpPr>
          <a:xfrm>
            <a:off x="1087007" y="1295433"/>
            <a:ext cx="2896611" cy="723048"/>
            <a:chOff x="2937824" y="923469"/>
            <a:chExt cx="2896611" cy="72304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248C357-ED99-F887-6F31-8BAADB762A90}"/>
                </a:ext>
              </a:extLst>
            </p:cNvPr>
            <p:cNvSpPr/>
            <p:nvPr/>
          </p:nvSpPr>
          <p:spPr>
            <a:xfrm>
              <a:off x="2937824" y="923469"/>
              <a:ext cx="2896611" cy="37589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pre-transform validation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58AEA8-E5CB-65C7-4503-C809E7F70E08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1385551"/>
              <a:ext cx="0" cy="260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626D68-2D6E-631D-9522-152781A37409}"/>
              </a:ext>
            </a:extLst>
          </p:cNvPr>
          <p:cNvGrpSpPr/>
          <p:nvPr/>
        </p:nvGrpSpPr>
        <p:grpSpPr>
          <a:xfrm>
            <a:off x="1087006" y="2104665"/>
            <a:ext cx="2896611" cy="723048"/>
            <a:chOff x="2937824" y="923469"/>
            <a:chExt cx="2896611" cy="72304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68CFD34-7888-817D-5E33-606F04462C1F}"/>
                </a:ext>
              </a:extLst>
            </p:cNvPr>
            <p:cNvSpPr/>
            <p:nvPr/>
          </p:nvSpPr>
          <p:spPr>
            <a:xfrm>
              <a:off x="2937824" y="923469"/>
              <a:ext cx="2896611" cy="37589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transforms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C1E533-F55E-A1A5-6284-8DFA2D383805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1385551"/>
              <a:ext cx="0" cy="260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527AAB-66DC-5CBC-3B30-38B63FF1F2D5}"/>
              </a:ext>
            </a:extLst>
          </p:cNvPr>
          <p:cNvSpPr/>
          <p:nvPr/>
        </p:nvSpPr>
        <p:spPr>
          <a:xfrm>
            <a:off x="1085174" y="3721055"/>
            <a:ext cx="2896611" cy="56681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conflict check and transaction lock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3AA15D-2045-694C-20F6-30B0B0E1EDEA}"/>
              </a:ext>
            </a:extLst>
          </p:cNvPr>
          <p:cNvGrpSpPr/>
          <p:nvPr/>
        </p:nvGrpSpPr>
        <p:grpSpPr>
          <a:xfrm>
            <a:off x="4749673" y="3563571"/>
            <a:ext cx="1311578" cy="1386017"/>
            <a:chOff x="4749673" y="711161"/>
            <a:chExt cx="1311578" cy="13860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D85B111-3A3A-8828-2E5E-A7583CE98686}"/>
                </a:ext>
              </a:extLst>
            </p:cNvPr>
            <p:cNvGrpSpPr>
              <a:grpSpLocks/>
            </p:cNvGrpSpPr>
            <p:nvPr/>
          </p:nvGrpSpPr>
          <p:grpSpPr>
            <a:xfrm>
              <a:off x="4846200" y="988161"/>
              <a:ext cx="72000" cy="1109017"/>
              <a:chOff x="6096083" y="1732701"/>
              <a:chExt cx="72239" cy="1233727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89CF72D-262C-31CB-91F3-7FA6C6ADB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1859" y="1732701"/>
                <a:ext cx="0" cy="1233727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938C30-BD5F-17F0-B978-30DF46AFA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83" y="1732701"/>
                <a:ext cx="72239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7019F70-9B8E-0ECD-A3CC-7C95C0DDEA6A}"/>
                </a:ext>
              </a:extLst>
            </p:cNvPr>
            <p:cNvSpPr txBox="1"/>
            <p:nvPr/>
          </p:nvSpPr>
          <p:spPr>
            <a:xfrm>
              <a:off x="4749673" y="711161"/>
              <a:ext cx="1311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200" dirty="0">
                  <a:solidFill>
                    <a:schemeClr val="accent6"/>
                  </a:solidFill>
                  <a:latin typeface="+mn-lt"/>
                </a:rPr>
                <a:t>Transaction lock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3CB99A-EA6E-1024-0E6E-DE3815882CC8}"/>
              </a:ext>
            </a:extLst>
          </p:cNvPr>
          <p:cNvGrpSpPr/>
          <p:nvPr/>
        </p:nvGrpSpPr>
        <p:grpSpPr>
          <a:xfrm>
            <a:off x="4477843" y="1901541"/>
            <a:ext cx="1415772" cy="3048047"/>
            <a:chOff x="4477843" y="418467"/>
            <a:chExt cx="1415772" cy="304804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4936D9D-B49B-47F2-62B5-9DAF76889E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3350" y="698963"/>
              <a:ext cx="72239" cy="2767551"/>
              <a:chOff x="6096068" y="1732701"/>
              <a:chExt cx="72239" cy="276755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8789AA2-6997-FDFF-845F-666DFAC7F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1859" y="1732701"/>
                <a:ext cx="0" cy="2767551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387AFE0-F1E3-6B3F-CEF9-2994A58F0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68" y="1732701"/>
                <a:ext cx="72239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B90D49-D2E7-303B-58E2-DFA172E9610D}"/>
                </a:ext>
              </a:extLst>
            </p:cNvPr>
            <p:cNvSpPr txBox="1"/>
            <p:nvPr/>
          </p:nvSpPr>
          <p:spPr>
            <a:xfrm>
              <a:off x="4477843" y="418467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200" dirty="0">
                  <a:solidFill>
                    <a:schemeClr val="accent1"/>
                  </a:solidFill>
                  <a:latin typeface="+mn-lt"/>
                </a:rPr>
                <a:t>Service write lock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F29AF6-B8A9-8C1B-9252-CD7E16E2CEF6}"/>
              </a:ext>
            </a:extLst>
          </p:cNvPr>
          <p:cNvGrpSpPr/>
          <p:nvPr/>
        </p:nvGrpSpPr>
        <p:grpSpPr>
          <a:xfrm>
            <a:off x="2533480" y="130158"/>
            <a:ext cx="1382337" cy="278957"/>
            <a:chOff x="4380491" y="193847"/>
            <a:chExt cx="1382337" cy="27895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C577F6-0F5B-2E3E-538A-4A340A4A38A9}"/>
                </a:ext>
              </a:extLst>
            </p:cNvPr>
            <p:cNvSpPr txBox="1"/>
            <p:nvPr/>
          </p:nvSpPr>
          <p:spPr>
            <a:xfrm>
              <a:off x="4382322" y="193847"/>
              <a:ext cx="13805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200" dirty="0">
                  <a:solidFill>
                    <a:schemeClr val="accent4"/>
                  </a:solidFill>
                  <a:latin typeface="+mn-lt"/>
                </a:rPr>
                <a:t>Apply transaction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3CC7421-3CFB-A162-478C-477B86E01B53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211838"/>
              <a:ext cx="0" cy="26096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777182-32D9-EC84-8177-EC7BAD60B5A2}"/>
              </a:ext>
            </a:extLst>
          </p:cNvPr>
          <p:cNvGrpSpPr/>
          <p:nvPr/>
        </p:nvGrpSpPr>
        <p:grpSpPr>
          <a:xfrm>
            <a:off x="1087005" y="2913897"/>
            <a:ext cx="2896611" cy="723048"/>
            <a:chOff x="2937824" y="923469"/>
            <a:chExt cx="2896611" cy="72304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025FA36-595B-AB87-325B-C982F19AB690}"/>
                </a:ext>
              </a:extLst>
            </p:cNvPr>
            <p:cNvSpPr/>
            <p:nvPr/>
          </p:nvSpPr>
          <p:spPr>
            <a:xfrm>
              <a:off x="2937824" y="923469"/>
              <a:ext cx="2896611" cy="37589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full data validation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8273A3-D943-E70B-3F7E-03AE24CEE27E}"/>
                </a:ext>
              </a:extLst>
            </p:cNvPr>
            <p:cNvCxnSpPr>
              <a:cxnSpLocks/>
            </p:cNvCxnSpPr>
            <p:nvPr/>
          </p:nvCxnSpPr>
          <p:spPr>
            <a:xfrm>
              <a:off x="4380491" y="1385551"/>
              <a:ext cx="0" cy="260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356E8F-0185-E977-E0D6-4E06D1D3592D}"/>
              </a:ext>
            </a:extLst>
          </p:cNvPr>
          <p:cNvGrpSpPr/>
          <p:nvPr/>
        </p:nvGrpSpPr>
        <p:grpSpPr>
          <a:xfrm>
            <a:off x="2028204" y="4362731"/>
            <a:ext cx="738664" cy="650611"/>
            <a:chOff x="2028204" y="4362731"/>
            <a:chExt cx="738664" cy="65061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976D57A-4EF2-822A-8FAE-65BE4C4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2527841" y="4362731"/>
              <a:ext cx="0" cy="2609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11FE23-DCEF-A680-A140-3433896D5042}"/>
                </a:ext>
              </a:extLst>
            </p:cNvPr>
            <p:cNvSpPr txBox="1"/>
            <p:nvPr/>
          </p:nvSpPr>
          <p:spPr>
            <a:xfrm>
              <a:off x="2028204" y="4606820"/>
              <a:ext cx="738664" cy="40652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SI" sz="3600" dirty="0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717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7" ma:contentTypeDescription="Create a new document." ma:contentTypeScope="" ma:versionID="729d5b191e133f1e2442b9f7d0ed06b8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50516da85f867154b9aa5f7d08cbbaf5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  <xsd:element ref="ns2:MediaLengthInSeconds" minOccurs="0"/>
                <xsd:element ref="ns2:Path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8" nillable="true" ma:displayName="Comment" ma:internalName="x0h2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Path" ma:index="20" nillable="true" ma:displayName="Path" ma:list="{db73ebb0-cbc3-494b-8ace-0630fa503140}" ma:internalName="Path" ma:showField="_OriginalSourceUrl">
      <xsd:simpleType>
        <xsd:restriction base="dms:Lookup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810ec6b-d4e7-4758-9ccf-0e415c5f34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09c63fe-1d45-48a7-81b9-b3aa95848d79}" ma:internalName="TaxCatchAll" ma:showField="CatchAllData" ma:web="1f94f914-f638-4817-9525-03fcae7a63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  <Path xmlns="34968e7b-9d4e-4a89-8768-2a6d2a4b1992" xsi:nil="true"/>
    <TaxCatchAll xmlns="1f94f914-f638-4817-9525-03fcae7a639e" xsi:nil="true"/>
    <lcf76f155ced4ddcb4097134ff3c332f xmlns="34968e7b-9d4e-4a89-8768-2a6d2a4b199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E401E-A5FD-4C92-BAC6-6D85F7A29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D56160-6CAC-411B-BC9E-725DD541A968}">
  <ds:schemaRefs>
    <ds:schemaRef ds:uri="http://schemas.microsoft.com/office/2006/metadata/properties"/>
    <ds:schemaRef ds:uri="http://schemas.microsoft.com/office/infopath/2007/PartnerControls"/>
    <ds:schemaRef ds:uri="34968e7b-9d4e-4a89-8768-2a6d2a4b1992"/>
    <ds:schemaRef ds:uri="1f94f914-f638-4817-9525-03fcae7a639e"/>
  </ds:schemaRefs>
</ds:datastoreItem>
</file>

<file path=customXml/itemProps3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26434</TotalTime>
  <Words>135</Words>
  <Application>Microsoft Macintosh PowerPoint</Application>
  <PresentationFormat>On-screen Show (16:9)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CiscoSansTT ExtraLight</vt:lpstr>
      <vt:lpstr>Blue theme 2015 16x9</vt:lpstr>
      <vt:lpstr>PowerPoint Presentation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Blaz Bacnik -X (bbacnik - FLINT SI DOO at Cisco)</cp:lastModifiedBy>
  <cp:revision>1132</cp:revision>
  <cp:lastPrinted>2016-04-29T20:31:14Z</cp:lastPrinted>
  <dcterms:created xsi:type="dcterms:W3CDTF">2014-07-09T19:55:36Z</dcterms:created>
  <dcterms:modified xsi:type="dcterms:W3CDTF">2024-03-22T08:54:18Z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  <property fmtid="{D5CDD505-2E9C-101B-9397-08002B2CF9AE}" pid="3" name="MediaServiceImageTags">
    <vt:lpwstr/>
  </property>
</Properties>
</file>