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0" r:id="rId1"/>
  </p:sldMasterIdLst>
  <p:notesMasterIdLst>
    <p:notesMasterId r:id="rId5"/>
  </p:notesMasterIdLst>
  <p:handoutMasterIdLst>
    <p:handoutMasterId r:id="rId6"/>
  </p:handoutMasterIdLst>
  <p:sldIdLst>
    <p:sldId id="2147470770" r:id="rId2"/>
    <p:sldId id="2147470763" r:id="rId3"/>
    <p:sldId id="2147470769" r:id="rId4"/>
  </p:sldIdLst>
  <p:sldSz cx="12192000" cy="6858000"/>
  <p:notesSz cx="6858000" cy="9144000"/>
  <p:embeddedFontLst>
    <p:embeddedFont>
      <p:font typeface="CiscoSansTT ExtraLight" panose="020B0303020201090303" pitchFamily="34" charset="0"/>
      <p:regular r:id="rId7"/>
      <p:italic r:id="rId8"/>
    </p:embeddedFont>
    <p:embeddedFont>
      <p:font typeface="CiscoSansTT Light" panose="020B0503020201020303" pitchFamily="34" charset="0"/>
      <p:regular r:id="rId9"/>
      <p:italic r:id="rId10"/>
    </p:embeddedFont>
  </p:embeddedFontLst>
  <p:custDataLst>
    <p:tags r:id="rId11"/>
  </p:custDataLst>
  <p:defaultTextStyle>
    <a:defPPr>
      <a:defRPr lang="en-US"/>
    </a:defPPr>
    <a:lvl1pPr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9559"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9119"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8678"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8238" algn="l" defTabSz="60955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3047797" algn="l" defTabSz="60955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3657357" algn="l" defTabSz="60955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4266915" algn="l" defTabSz="60955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4876475" algn="l" defTabSz="609559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A08341-5FE3-E877-0AB4-E3C77FF678E2}" name="Brown Dylan" initials="BD" userId="S::dylan_brown6556@elcamino.edu::57719602-d593-4ffe-b96d-33d3c361a05c" providerId="AD"/>
  <p188:author id="{7EAC4F5C-28A8-C9E5-F3F8-523D24D0BDD9}" name="Oliver Tuszik (otuszik)" initials="O(" userId="S::otuszik@cisco.com::018275a1-b5b8-4c0f-ba53-7c06c8d13f3f" providerId="AD"/>
  <p188:author id="{CCE66EE9-D7B6-02DD-36E3-3AD0AAB4B297}" name="Samuel Baber -X (sababer - LIONBRIDGE TECHNOLOGIES INC at Cisco)" initials="SB" userId="S::sababer@cisco.com::35441232-b6d0-4548-92e6-c976788c32c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008DB0"/>
    <a:srgbClr val="FEEED5"/>
    <a:srgbClr val="FDCD80"/>
    <a:srgbClr val="0D2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1"/>
    <p:restoredTop sz="94648"/>
  </p:normalViewPr>
  <p:slideViewPr>
    <p:cSldViewPr snapToGrid="0">
      <p:cViewPr varScale="1">
        <p:scale>
          <a:sx n="95" d="100"/>
          <a:sy n="95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9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gs" Target="tags/tag1.xml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609559"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219119"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828678"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438238" algn="l" defTabSz="609559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3047797" algn="l" defTabSz="6095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57" algn="l" defTabSz="6095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15" algn="l" defTabSz="6095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75" algn="l" defTabSz="609559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I" dirty="0"/>
              <a:t>fastmap_create.png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3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I" dirty="0"/>
              <a:t>fastmap_change_service.png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I" dirty="0"/>
              <a:t>fastmap_delete.png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21F2830-F0A3-2EAC-C709-5C928A8C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5BE63C-8C0C-FC75-3DF2-F8F96A3C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2" y="1409700"/>
            <a:ext cx="10972798" cy="47244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4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6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95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90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85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79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82" indent="-226482" algn="l" defTabSz="912276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Tx/>
        <a:buSzPct val="90000"/>
        <a:buFont typeface="Arial" charset="0"/>
        <a:buChar char="•"/>
        <a:defRPr lang="en-US" sz="2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57200" indent="-227013" algn="l" defTabSz="912276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Tx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69913" indent="-230188" algn="l" defTabSz="912276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ClrTx/>
        <a:buFont typeface="Arial" charset="0"/>
        <a:buChar char="•"/>
        <a:defRPr lang="en-US" sz="18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87388" indent="-230188" algn="l" defTabSz="912276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ClrTx/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801688" indent="-231775" algn="l" defTabSz="912276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ClrTx/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98" indent="-228592" algn="l" defTabSz="914362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81" indent="-228561" algn="l" defTabSz="914362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67" indent="0" algn="l" defTabSz="91436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2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2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3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6" pos="3835" userDrawn="1">
          <p15:clr>
            <a:srgbClr val="F26B43"/>
          </p15:clr>
        </p15:guide>
        <p15:guide id="9" orient="horz" pos="3864" userDrawn="1">
          <p15:clr>
            <a:srgbClr val="F26B43"/>
          </p15:clr>
        </p15:guide>
        <p15:guide id="10" orient="horz" pos="240" userDrawn="1">
          <p15:clr>
            <a:srgbClr val="F26B43"/>
          </p15:clr>
        </p15:guide>
        <p15:guide id="11" orient="horz" pos="2160" userDrawn="1">
          <p15:clr>
            <a:srgbClr val="F26B43"/>
          </p15:clr>
        </p15:guide>
        <p15:guide id="12" orient="horz" pos="672" userDrawn="1">
          <p15:clr>
            <a:srgbClr val="F26B43"/>
          </p15:clr>
        </p15:guide>
        <p15:guide id="13" orient="horz" pos="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C2D689-0754-556D-FCA6-AA91EB24C07F}"/>
              </a:ext>
            </a:extLst>
          </p:cNvPr>
          <p:cNvSpPr/>
          <p:nvPr/>
        </p:nvSpPr>
        <p:spPr>
          <a:xfrm>
            <a:off x="1077967" y="1875462"/>
            <a:ext cx="5001326" cy="31658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382F1-1895-8A38-6317-32D48C4FDF20}"/>
              </a:ext>
            </a:extLst>
          </p:cNvPr>
          <p:cNvSpPr txBox="1"/>
          <p:nvPr/>
        </p:nvSpPr>
        <p:spPr>
          <a:xfrm>
            <a:off x="1190614" y="2177370"/>
            <a:ext cx="2077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22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Service Model</a:t>
            </a:r>
            <a:endParaRPr kumimoji="0" lang="LID4096" sz="22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487D9-B7D3-3EC8-2989-A814541F8249}"/>
              </a:ext>
            </a:extLst>
          </p:cNvPr>
          <p:cNvSpPr txBox="1"/>
          <p:nvPr/>
        </p:nvSpPr>
        <p:spPr>
          <a:xfrm>
            <a:off x="4054856" y="2181465"/>
            <a:ext cx="19388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22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Device Model</a:t>
            </a:r>
            <a:endParaRPr kumimoji="0" lang="LID4096" sz="22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368AE-42A3-56E0-5533-C0B4D1C85220}"/>
              </a:ext>
            </a:extLst>
          </p:cNvPr>
          <p:cNvSpPr txBox="1"/>
          <p:nvPr/>
        </p:nvSpPr>
        <p:spPr>
          <a:xfrm>
            <a:off x="1605021" y="2657230"/>
            <a:ext cx="149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New Service</a:t>
            </a: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297622-FD7D-09C2-68C8-906D6B57FE57}"/>
              </a:ext>
            </a:extLst>
          </p:cNvPr>
          <p:cNvSpPr/>
          <p:nvPr/>
        </p:nvSpPr>
        <p:spPr>
          <a:xfrm>
            <a:off x="5114987" y="2855420"/>
            <a:ext cx="317408" cy="317408"/>
          </a:xfrm>
          <a:prstGeom prst="ellipse">
            <a:avLst/>
          </a:prstGeom>
          <a:solidFill>
            <a:srgbClr val="008D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044DCB-1054-9D30-7D07-C6CC0BC2F8EF}"/>
              </a:ext>
            </a:extLst>
          </p:cNvPr>
          <p:cNvSpPr/>
          <p:nvPr/>
        </p:nvSpPr>
        <p:spPr>
          <a:xfrm>
            <a:off x="5442542" y="3276101"/>
            <a:ext cx="317408" cy="317408"/>
          </a:xfrm>
          <a:prstGeom prst="ellipse">
            <a:avLst/>
          </a:prstGeom>
          <a:solidFill>
            <a:srgbClr val="008D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A18D84-748C-9AAE-33AD-8B0DFF6150FC}"/>
              </a:ext>
            </a:extLst>
          </p:cNvPr>
          <p:cNvSpPr/>
          <p:nvPr/>
        </p:nvSpPr>
        <p:spPr>
          <a:xfrm>
            <a:off x="4792437" y="3274687"/>
            <a:ext cx="317408" cy="317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38E569-0A46-3379-71F2-02244732B95F}"/>
              </a:ext>
            </a:extLst>
          </p:cNvPr>
          <p:cNvCxnSpPr>
            <a:cxnSpLocks/>
            <a:stCxn id="12" idx="4"/>
            <a:endCxn id="14" idx="7"/>
          </p:cNvCxnSpPr>
          <p:nvPr/>
        </p:nvCxnSpPr>
        <p:spPr>
          <a:xfrm flipH="1">
            <a:off x="5063362" y="3172828"/>
            <a:ext cx="210329" cy="148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32E8AA-2047-48E6-CDCE-AE9E9BA36888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5273691" y="3172828"/>
            <a:ext cx="215334" cy="149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3987C4-F525-2F8B-AA91-0BBAEB09B163}"/>
              </a:ext>
            </a:extLst>
          </p:cNvPr>
          <p:cNvSpPr txBox="1"/>
          <p:nvPr/>
        </p:nvSpPr>
        <p:spPr>
          <a:xfrm>
            <a:off x="4599699" y="3948282"/>
            <a:ext cx="38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</a:t>
            </a:r>
          </a:p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</a:t>
            </a:r>
          </a:p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</a:t>
            </a: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D9673C-29BD-5964-29BD-D4A63640DE85}"/>
              </a:ext>
            </a:extLst>
          </p:cNvPr>
          <p:cNvSpPr/>
          <p:nvPr/>
        </p:nvSpPr>
        <p:spPr>
          <a:xfrm>
            <a:off x="1311302" y="2688918"/>
            <a:ext cx="317408" cy="3174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8FE85A-C37E-076F-0B42-48A6F423117F}"/>
              </a:ext>
            </a:extLst>
          </p:cNvPr>
          <p:cNvSpPr/>
          <p:nvPr/>
        </p:nvSpPr>
        <p:spPr>
          <a:xfrm>
            <a:off x="1914059" y="3172828"/>
            <a:ext cx="519981" cy="2447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9C6879A-C659-EF95-4DA2-3A9B17D8C22C}"/>
              </a:ext>
            </a:extLst>
          </p:cNvPr>
          <p:cNvSpPr/>
          <p:nvPr/>
        </p:nvSpPr>
        <p:spPr>
          <a:xfrm>
            <a:off x="1918670" y="3472520"/>
            <a:ext cx="519981" cy="2447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C0004C-8206-6A4B-4F23-3E4AFB92D5AD}"/>
              </a:ext>
            </a:extLst>
          </p:cNvPr>
          <p:cNvSpPr/>
          <p:nvPr/>
        </p:nvSpPr>
        <p:spPr>
          <a:xfrm>
            <a:off x="1914649" y="3775416"/>
            <a:ext cx="525423" cy="2392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BCDBFF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71D10-6172-CFCF-36BE-CB07BA1004BA}"/>
              </a:ext>
            </a:extLst>
          </p:cNvPr>
          <p:cNvSpPr txBox="1"/>
          <p:nvPr/>
        </p:nvSpPr>
        <p:spPr>
          <a:xfrm>
            <a:off x="1585281" y="3146302"/>
            <a:ext cx="38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</a:t>
            </a:r>
          </a:p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Y</a:t>
            </a:r>
          </a:p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C9DDEED-91CF-7872-1C3D-E768A67AF0B6}"/>
              </a:ext>
            </a:extLst>
          </p:cNvPr>
          <p:cNvSpPr/>
          <p:nvPr/>
        </p:nvSpPr>
        <p:spPr>
          <a:xfrm>
            <a:off x="609602" y="2729809"/>
            <a:ext cx="662642" cy="251222"/>
          </a:xfrm>
          <a:prstGeom prst="rightArrow">
            <a:avLst/>
          </a:prstGeom>
          <a:solidFill>
            <a:srgbClr val="008D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DBDEB3-0988-D2D1-8AD6-7F450BB80FB6}"/>
              </a:ext>
            </a:extLst>
          </p:cNvPr>
          <p:cNvSpPr/>
          <p:nvPr/>
        </p:nvSpPr>
        <p:spPr>
          <a:xfrm>
            <a:off x="7764349" y="2371510"/>
            <a:ext cx="317408" cy="3174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5A30ED-27D8-88CA-4CB0-8A89B0B831A0}"/>
              </a:ext>
            </a:extLst>
          </p:cNvPr>
          <p:cNvCxnSpPr>
            <a:cxnSpLocks/>
          </p:cNvCxnSpPr>
          <p:nvPr/>
        </p:nvCxnSpPr>
        <p:spPr>
          <a:xfrm>
            <a:off x="8058150" y="2584372"/>
            <a:ext cx="1468940" cy="297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FBD563-7AB7-E972-545A-4C62A59F3578}"/>
              </a:ext>
            </a:extLst>
          </p:cNvPr>
          <p:cNvCxnSpPr>
            <a:cxnSpLocks/>
          </p:cNvCxnSpPr>
          <p:nvPr/>
        </p:nvCxnSpPr>
        <p:spPr>
          <a:xfrm flipV="1">
            <a:off x="5547201" y="3321170"/>
            <a:ext cx="3845277" cy="1152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CA2DA0-2FE1-1FEC-444D-B8AB8E4386AF}"/>
              </a:ext>
            </a:extLst>
          </p:cNvPr>
          <p:cNvSpPr txBox="1"/>
          <p:nvPr/>
        </p:nvSpPr>
        <p:spPr>
          <a:xfrm>
            <a:off x="7248220" y="1938041"/>
            <a:ext cx="193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Service Instance</a:t>
            </a: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035D9B-F102-7C3E-E459-1BAEE6BD48C9}"/>
              </a:ext>
            </a:extLst>
          </p:cNvPr>
          <p:cNvSpPr txBox="1"/>
          <p:nvPr/>
        </p:nvSpPr>
        <p:spPr>
          <a:xfrm>
            <a:off x="9415579" y="1938041"/>
            <a:ext cx="169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Device-</a:t>
            </a:r>
          </a:p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8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Modifications</a:t>
            </a: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D31BCC3-7437-2999-7ECE-B30DA07EBB96}"/>
              </a:ext>
            </a:extLst>
          </p:cNvPr>
          <p:cNvSpPr/>
          <p:nvPr/>
        </p:nvSpPr>
        <p:spPr>
          <a:xfrm>
            <a:off x="9529158" y="2633744"/>
            <a:ext cx="734182" cy="1381118"/>
          </a:xfrm>
          <a:prstGeom prst="roundRect">
            <a:avLst/>
          </a:prstGeom>
          <a:solidFill>
            <a:srgbClr val="008DB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56465E-BF4C-E138-88D3-EB7429ABC394}"/>
              </a:ext>
            </a:extLst>
          </p:cNvPr>
          <p:cNvSpPr/>
          <p:nvPr/>
        </p:nvSpPr>
        <p:spPr>
          <a:xfrm>
            <a:off x="9634852" y="2783712"/>
            <a:ext cx="234195" cy="2341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F4DF72F-1349-3AE0-7E0F-E7B514C4993B}"/>
              </a:ext>
            </a:extLst>
          </p:cNvPr>
          <p:cNvSpPr/>
          <p:nvPr/>
        </p:nvSpPr>
        <p:spPr>
          <a:xfrm>
            <a:off x="9889302" y="3111406"/>
            <a:ext cx="234195" cy="234195"/>
          </a:xfrm>
          <a:prstGeom prst="ellipse">
            <a:avLst/>
          </a:prstGeom>
          <a:solidFill>
            <a:srgbClr val="FDCD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FE44965-CB45-F854-8860-21E8F4996FD6}"/>
              </a:ext>
            </a:extLst>
          </p:cNvPr>
          <p:cNvSpPr/>
          <p:nvPr/>
        </p:nvSpPr>
        <p:spPr>
          <a:xfrm>
            <a:off x="9883823" y="3384043"/>
            <a:ext cx="234195" cy="234195"/>
          </a:xfrm>
          <a:prstGeom prst="ellipse">
            <a:avLst/>
          </a:prstGeom>
          <a:solidFill>
            <a:srgbClr val="FEE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12270F-449A-093B-9C10-37DDA4303039}"/>
              </a:ext>
            </a:extLst>
          </p:cNvPr>
          <p:cNvSpPr/>
          <p:nvPr/>
        </p:nvSpPr>
        <p:spPr>
          <a:xfrm>
            <a:off x="9879955" y="3661290"/>
            <a:ext cx="234195" cy="234195"/>
          </a:xfrm>
          <a:prstGeom prst="ellipse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7DBD16-362F-9D67-DA6E-6F292AD99164}"/>
              </a:ext>
            </a:extLst>
          </p:cNvPr>
          <p:cNvSpPr/>
          <p:nvPr/>
        </p:nvSpPr>
        <p:spPr>
          <a:xfrm>
            <a:off x="4951327" y="3828620"/>
            <a:ext cx="317408" cy="3174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6A86217-B843-1A11-FF32-A088A1984418}"/>
              </a:ext>
            </a:extLst>
          </p:cNvPr>
          <p:cNvSpPr/>
          <p:nvPr/>
        </p:nvSpPr>
        <p:spPr>
          <a:xfrm>
            <a:off x="4951141" y="4193227"/>
            <a:ext cx="317408" cy="31740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D3FBCB-BC7D-CC43-B3BA-673F32DF1D8F}"/>
              </a:ext>
            </a:extLst>
          </p:cNvPr>
          <p:cNvSpPr/>
          <p:nvPr/>
        </p:nvSpPr>
        <p:spPr>
          <a:xfrm>
            <a:off x="4945125" y="4565885"/>
            <a:ext cx="317408" cy="317408"/>
          </a:xfrm>
          <a:prstGeom prst="ellipse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LID4096" sz="18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CiscoSansTT Light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12CB1E-FCEB-C257-E3F5-F40E27E9B267}"/>
              </a:ext>
            </a:extLst>
          </p:cNvPr>
          <p:cNvSpPr txBox="1"/>
          <p:nvPr/>
        </p:nvSpPr>
        <p:spPr>
          <a:xfrm rot="1100181">
            <a:off x="3030775" y="2945916"/>
            <a:ext cx="2838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4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Create Configuration</a:t>
            </a:r>
            <a:endParaRPr kumimoji="0" lang="LID4096" sz="14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B5C208-8B72-D24B-D99B-8263EBC5A4EA}"/>
              </a:ext>
            </a:extLst>
          </p:cNvPr>
          <p:cNvSpPr txBox="1"/>
          <p:nvPr/>
        </p:nvSpPr>
        <p:spPr>
          <a:xfrm rot="1065537">
            <a:off x="2729440" y="3694993"/>
            <a:ext cx="207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14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Calculate and Set</a:t>
            </a:r>
            <a:endParaRPr kumimoji="0" lang="LID4096" sz="14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45B161-4393-5CFB-C6E5-D4D5332DD246}"/>
              </a:ext>
            </a:extLst>
          </p:cNvPr>
          <p:cNvCxnSpPr>
            <a:cxnSpLocks/>
          </p:cNvCxnSpPr>
          <p:nvPr/>
        </p:nvCxnSpPr>
        <p:spPr>
          <a:xfrm>
            <a:off x="2570601" y="3614034"/>
            <a:ext cx="1977835" cy="630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256505-6D88-3CE7-B1D6-65972A208B9A}"/>
              </a:ext>
            </a:extLst>
          </p:cNvPr>
          <p:cNvCxnSpPr>
            <a:cxnSpLocks/>
          </p:cNvCxnSpPr>
          <p:nvPr/>
        </p:nvCxnSpPr>
        <p:spPr>
          <a:xfrm>
            <a:off x="3103002" y="2841896"/>
            <a:ext cx="1653757" cy="542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64A3D6F-8A2A-BB2E-D3A6-BE7D35EF0231}"/>
              </a:ext>
            </a:extLst>
          </p:cNvPr>
          <p:cNvSpPr txBox="1"/>
          <p:nvPr/>
        </p:nvSpPr>
        <p:spPr>
          <a:xfrm>
            <a:off x="8217668" y="4356742"/>
            <a:ext cx="35546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sz="2200" b="0" i="0" u="none" strike="noStrike" kern="1200" cap="none" spc="0" normalizeH="0" baseline="0" noProof="0">
                <a:ln>
                  <a:noFill/>
                </a:ln>
                <a:solidFill>
                  <a:srgbClr val="414244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Stored as Operational Data in Service Instance</a:t>
            </a:r>
            <a:endParaRPr kumimoji="0" lang="LID4096" sz="2200" b="0" i="0" u="none" strike="noStrike" kern="1200" cap="none" spc="0" normalizeH="0" baseline="0" noProof="0">
              <a:ln>
                <a:noFill/>
              </a:ln>
              <a:solidFill>
                <a:srgbClr val="414244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5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4BF0C28-DC65-ABFC-99FB-587B540B5374}"/>
              </a:ext>
            </a:extLst>
          </p:cNvPr>
          <p:cNvSpPr/>
          <p:nvPr/>
        </p:nvSpPr>
        <p:spPr>
          <a:xfrm>
            <a:off x="1077967" y="1875462"/>
            <a:ext cx="5001326" cy="31658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62B2C9B-5EF7-7910-6637-F7BFE339B58E}"/>
              </a:ext>
            </a:extLst>
          </p:cNvPr>
          <p:cNvSpPr/>
          <p:nvPr/>
        </p:nvSpPr>
        <p:spPr>
          <a:xfrm>
            <a:off x="7243161" y="1878497"/>
            <a:ext cx="2068423" cy="31658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E600F0B-9A63-F378-DFD6-6F6EE9AAD559}"/>
              </a:ext>
            </a:extLst>
          </p:cNvPr>
          <p:cNvSpPr/>
          <p:nvPr/>
        </p:nvSpPr>
        <p:spPr>
          <a:xfrm>
            <a:off x="10384478" y="3420966"/>
            <a:ext cx="1197804" cy="165724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107083-45FA-34E3-D57C-67606D08DB5C}"/>
              </a:ext>
            </a:extLst>
          </p:cNvPr>
          <p:cNvSpPr txBox="1"/>
          <p:nvPr/>
        </p:nvSpPr>
        <p:spPr>
          <a:xfrm>
            <a:off x="967410" y="5097048"/>
            <a:ext cx="4383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sl-SI" sz="2200">
                <a:latin typeface="Arial" panose="020B0604020202020204" pitchFamily="34" charset="0"/>
                <a:cs typeface="Arial" panose="020B0604020202020204" pitchFamily="34" charset="0"/>
              </a:rPr>
              <a:t>The create method is called as if the service is created from scratch.</a:t>
            </a:r>
            <a:endParaRPr lang="LID4096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833BA-29C9-2311-0169-ECD4BB63C445}"/>
              </a:ext>
            </a:extLst>
          </p:cNvPr>
          <p:cNvSpPr txBox="1"/>
          <p:nvPr/>
        </p:nvSpPr>
        <p:spPr>
          <a:xfrm>
            <a:off x="1190614" y="2177370"/>
            <a:ext cx="2077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200">
                <a:latin typeface="Arial" panose="020B0604020202020204" pitchFamily="34" charset="0"/>
                <a:cs typeface="Arial" panose="020B0604020202020204" pitchFamily="34" charset="0"/>
              </a:rPr>
              <a:t>Service Model</a:t>
            </a:r>
            <a:endParaRPr lang="LID4096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37AAB2-9D0E-81E3-A913-768DD99E8BC2}"/>
              </a:ext>
            </a:extLst>
          </p:cNvPr>
          <p:cNvSpPr txBox="1"/>
          <p:nvPr/>
        </p:nvSpPr>
        <p:spPr>
          <a:xfrm>
            <a:off x="4140397" y="2008093"/>
            <a:ext cx="1938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sz="22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sl-SI" sz="22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SI" sz="22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sl-SI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l-SI" sz="2200" dirty="0">
                <a:latin typeface="Arial" panose="020B0604020202020204" pitchFamily="34" charset="0"/>
                <a:cs typeface="Arial" panose="020B0604020202020204" pitchFamily="34" charset="0"/>
              </a:rPr>
              <a:t>Device Model</a:t>
            </a:r>
            <a:endParaRPr lang="LID4096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1857F8-0D2D-F978-FCBB-5A0E3FB96E5D}"/>
              </a:ext>
            </a:extLst>
          </p:cNvPr>
          <p:cNvSpPr txBox="1"/>
          <p:nvPr/>
        </p:nvSpPr>
        <p:spPr>
          <a:xfrm>
            <a:off x="1605021" y="2657230"/>
            <a:ext cx="149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New Service</a:t>
            </a:r>
            <a:endParaRPr lang="LID409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07B2E6-63F1-D48A-B56C-B07D8D998067}"/>
              </a:ext>
            </a:extLst>
          </p:cNvPr>
          <p:cNvSpPr txBox="1"/>
          <p:nvPr/>
        </p:nvSpPr>
        <p:spPr>
          <a:xfrm rot="1079262">
            <a:off x="3030775" y="2929171"/>
            <a:ext cx="2838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>
                <a:latin typeface="Arial" panose="020B0604020202020204" pitchFamily="34" charset="0"/>
                <a:cs typeface="Arial" panose="020B0604020202020204" pitchFamily="34" charset="0"/>
              </a:rPr>
              <a:t>Create Configuration</a:t>
            </a:r>
            <a:endParaRPr lang="LID4096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AA9756-49C5-AA94-EFC2-7E71C1CAFE37}"/>
              </a:ext>
            </a:extLst>
          </p:cNvPr>
          <p:cNvSpPr txBox="1"/>
          <p:nvPr/>
        </p:nvSpPr>
        <p:spPr>
          <a:xfrm rot="1065537">
            <a:off x="2729440" y="3694993"/>
            <a:ext cx="207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400">
                <a:latin typeface="Arial" panose="020B0604020202020204" pitchFamily="34" charset="0"/>
                <a:cs typeface="Arial" panose="020B0604020202020204" pitchFamily="34" charset="0"/>
              </a:rPr>
              <a:t>Calculate and Set</a:t>
            </a:r>
            <a:endParaRPr lang="LID4096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0ECD7B-F2B1-2AA6-3FB1-32FAFFBAA1EE}"/>
              </a:ext>
            </a:extLst>
          </p:cNvPr>
          <p:cNvSpPr txBox="1"/>
          <p:nvPr/>
        </p:nvSpPr>
        <p:spPr>
          <a:xfrm>
            <a:off x="7325227" y="2011128"/>
            <a:ext cx="1904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200">
                <a:latin typeface="Arial" panose="020B0604020202020204" pitchFamily="34" charset="0"/>
                <a:cs typeface="Arial" panose="020B0604020202020204" pitchFamily="34" charset="0"/>
              </a:rPr>
              <a:t>Existing Device Model</a:t>
            </a:r>
            <a:endParaRPr lang="LID4096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18F6C3-99CC-8713-717B-07D9ED40014F}"/>
              </a:ext>
            </a:extLst>
          </p:cNvPr>
          <p:cNvSpPr txBox="1"/>
          <p:nvPr/>
        </p:nvSpPr>
        <p:spPr>
          <a:xfrm>
            <a:off x="10467993" y="3574645"/>
            <a:ext cx="673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20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2333BA-334B-5E80-AD07-9A4B268E4C96}"/>
              </a:ext>
            </a:extLst>
          </p:cNvPr>
          <p:cNvSpPr txBox="1"/>
          <p:nvPr/>
        </p:nvSpPr>
        <p:spPr>
          <a:xfrm>
            <a:off x="5748596" y="5097048"/>
            <a:ext cx="32965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sl-SI" sz="2200">
                <a:latin typeface="Arial" panose="020B0604020202020204" pitchFamily="34" charset="0"/>
                <a:cs typeface="Arial" panose="020B0604020202020204" pitchFamily="34" charset="0"/>
              </a:rPr>
              <a:t>FastMap makes the diff with the existing device Configuration.</a:t>
            </a:r>
            <a:endParaRPr lang="LID4096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4916B3-A892-A44B-CCB9-D1932B736776}"/>
              </a:ext>
            </a:extLst>
          </p:cNvPr>
          <p:cNvSpPr txBox="1"/>
          <p:nvPr/>
        </p:nvSpPr>
        <p:spPr>
          <a:xfrm>
            <a:off x="9353002" y="5097048"/>
            <a:ext cx="2282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sl-SI" sz="2200" dirty="0">
                <a:latin typeface="Arial" panose="020B0604020202020204" pitchFamily="34" charset="0"/>
                <a:cs typeface="Arial" panose="020B0604020202020204" pitchFamily="34" charset="0"/>
              </a:rPr>
              <a:t>The result of the diff is applied.</a:t>
            </a:r>
            <a:endParaRPr lang="LID4096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2FD42D-3B3D-C281-A56B-3556A2C0C583}"/>
              </a:ext>
            </a:extLst>
          </p:cNvPr>
          <p:cNvSpPr txBox="1"/>
          <p:nvPr/>
        </p:nvSpPr>
        <p:spPr>
          <a:xfrm>
            <a:off x="6341745" y="3624401"/>
            <a:ext cx="673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200"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CF894E-1C14-08C9-C3C9-24F171D1B4F6}"/>
              </a:ext>
            </a:extLst>
          </p:cNvPr>
          <p:cNvCxnSpPr>
            <a:cxnSpLocks/>
          </p:cNvCxnSpPr>
          <p:nvPr/>
        </p:nvCxnSpPr>
        <p:spPr>
          <a:xfrm>
            <a:off x="2570601" y="3614034"/>
            <a:ext cx="1977835" cy="630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52E289-AC2A-341D-36E2-C03044146614}"/>
              </a:ext>
            </a:extLst>
          </p:cNvPr>
          <p:cNvSpPr/>
          <p:nvPr/>
        </p:nvSpPr>
        <p:spPr>
          <a:xfrm>
            <a:off x="5109845" y="2855420"/>
            <a:ext cx="317408" cy="3174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E137A31-C327-9615-D772-A333B69B2C86}"/>
              </a:ext>
            </a:extLst>
          </p:cNvPr>
          <p:cNvSpPr/>
          <p:nvPr/>
        </p:nvSpPr>
        <p:spPr>
          <a:xfrm>
            <a:off x="5437400" y="3276101"/>
            <a:ext cx="317408" cy="3174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B001365-B7E2-9143-CAF2-DC4AB4B48D5B}"/>
              </a:ext>
            </a:extLst>
          </p:cNvPr>
          <p:cNvSpPr/>
          <p:nvPr/>
        </p:nvSpPr>
        <p:spPr>
          <a:xfrm>
            <a:off x="4792437" y="3274687"/>
            <a:ext cx="317408" cy="317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21EF02-A86D-28F6-B296-C6F480A2C8B7}"/>
              </a:ext>
            </a:extLst>
          </p:cNvPr>
          <p:cNvCxnSpPr>
            <a:cxnSpLocks/>
            <a:stCxn id="63" idx="4"/>
            <a:endCxn id="65" idx="7"/>
          </p:cNvCxnSpPr>
          <p:nvPr/>
        </p:nvCxnSpPr>
        <p:spPr>
          <a:xfrm flipH="1">
            <a:off x="5063362" y="3172828"/>
            <a:ext cx="205187" cy="148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B7B6F2-6FEB-48E6-831A-C6ECDC77DDFA}"/>
              </a:ext>
            </a:extLst>
          </p:cNvPr>
          <p:cNvCxnSpPr>
            <a:cxnSpLocks/>
            <a:stCxn id="63" idx="4"/>
            <a:endCxn id="64" idx="1"/>
          </p:cNvCxnSpPr>
          <p:nvPr/>
        </p:nvCxnSpPr>
        <p:spPr>
          <a:xfrm>
            <a:off x="5268549" y="3172828"/>
            <a:ext cx="215334" cy="149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DAEC3ED-B0FC-28A0-D61A-C3CDDADEDD10}"/>
              </a:ext>
            </a:extLst>
          </p:cNvPr>
          <p:cNvSpPr/>
          <p:nvPr/>
        </p:nvSpPr>
        <p:spPr>
          <a:xfrm>
            <a:off x="8134609" y="2865340"/>
            <a:ext cx="317408" cy="3174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3E98068-DAA7-E21C-6771-2547785855D0}"/>
              </a:ext>
            </a:extLst>
          </p:cNvPr>
          <p:cNvSpPr/>
          <p:nvPr/>
        </p:nvSpPr>
        <p:spPr>
          <a:xfrm>
            <a:off x="8462164" y="3286021"/>
            <a:ext cx="317408" cy="3174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819B823-E6FA-D29F-9ECF-E191F93CFCBB}"/>
              </a:ext>
            </a:extLst>
          </p:cNvPr>
          <p:cNvSpPr/>
          <p:nvPr/>
        </p:nvSpPr>
        <p:spPr>
          <a:xfrm>
            <a:off x="7817201" y="3284607"/>
            <a:ext cx="317408" cy="317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D1E0825-9405-9443-C88A-8AB29E64B949}"/>
              </a:ext>
            </a:extLst>
          </p:cNvPr>
          <p:cNvCxnSpPr>
            <a:cxnSpLocks/>
            <a:stCxn id="68" idx="4"/>
            <a:endCxn id="70" idx="7"/>
          </p:cNvCxnSpPr>
          <p:nvPr/>
        </p:nvCxnSpPr>
        <p:spPr>
          <a:xfrm flipH="1">
            <a:off x="8088126" y="3182748"/>
            <a:ext cx="205187" cy="148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7923E4B-1205-9D4B-8AD4-19CCCC34052F}"/>
              </a:ext>
            </a:extLst>
          </p:cNvPr>
          <p:cNvCxnSpPr>
            <a:cxnSpLocks/>
            <a:stCxn id="68" idx="4"/>
            <a:endCxn id="69" idx="1"/>
          </p:cNvCxnSpPr>
          <p:nvPr/>
        </p:nvCxnSpPr>
        <p:spPr>
          <a:xfrm>
            <a:off x="8293313" y="3182748"/>
            <a:ext cx="215334" cy="149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D9363D59-7C11-FD10-95A0-91ACF8DE0A82}"/>
              </a:ext>
            </a:extLst>
          </p:cNvPr>
          <p:cNvSpPr/>
          <p:nvPr/>
        </p:nvSpPr>
        <p:spPr>
          <a:xfrm>
            <a:off x="4951327" y="3828620"/>
            <a:ext cx="317408" cy="3174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0907F40-4874-A073-29C1-208848FC7CFC}"/>
              </a:ext>
            </a:extLst>
          </p:cNvPr>
          <p:cNvSpPr/>
          <p:nvPr/>
        </p:nvSpPr>
        <p:spPr>
          <a:xfrm>
            <a:off x="4951141" y="4193227"/>
            <a:ext cx="317408" cy="31740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BBCAD8-EF74-4900-96C1-6615D93E8CE3}"/>
              </a:ext>
            </a:extLst>
          </p:cNvPr>
          <p:cNvSpPr/>
          <p:nvPr/>
        </p:nvSpPr>
        <p:spPr>
          <a:xfrm>
            <a:off x="4945125" y="4565885"/>
            <a:ext cx="317408" cy="3174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20F2B42-067B-861A-E506-3AF26C8FC37A}"/>
              </a:ext>
            </a:extLst>
          </p:cNvPr>
          <p:cNvSpPr/>
          <p:nvPr/>
        </p:nvSpPr>
        <p:spPr>
          <a:xfrm>
            <a:off x="10594223" y="4069632"/>
            <a:ext cx="317408" cy="3174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13B867-05D3-3275-F776-2775A9CA10E9}"/>
              </a:ext>
            </a:extLst>
          </p:cNvPr>
          <p:cNvSpPr txBox="1"/>
          <p:nvPr/>
        </p:nvSpPr>
        <p:spPr>
          <a:xfrm>
            <a:off x="4599699" y="3948282"/>
            <a:ext cx="38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6659B12-FBA0-EF50-D2C5-D4966F89A1DA}"/>
              </a:ext>
            </a:extLst>
          </p:cNvPr>
          <p:cNvSpPr/>
          <p:nvPr/>
        </p:nvSpPr>
        <p:spPr>
          <a:xfrm>
            <a:off x="7989650" y="3818124"/>
            <a:ext cx="317408" cy="3174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BB6BC79-630D-75D5-7CA7-AA4ECC361B97}"/>
              </a:ext>
            </a:extLst>
          </p:cNvPr>
          <p:cNvSpPr/>
          <p:nvPr/>
        </p:nvSpPr>
        <p:spPr>
          <a:xfrm>
            <a:off x="7989464" y="4182731"/>
            <a:ext cx="317408" cy="31740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65D00C-3B34-ABF8-E161-454CC2DD0B4F}"/>
              </a:ext>
            </a:extLst>
          </p:cNvPr>
          <p:cNvSpPr/>
          <p:nvPr/>
        </p:nvSpPr>
        <p:spPr>
          <a:xfrm>
            <a:off x="7983448" y="4555389"/>
            <a:ext cx="317408" cy="317408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371EF6-D701-B066-993B-B727706411F4}"/>
              </a:ext>
            </a:extLst>
          </p:cNvPr>
          <p:cNvSpPr txBox="1"/>
          <p:nvPr/>
        </p:nvSpPr>
        <p:spPr>
          <a:xfrm>
            <a:off x="7638022" y="3937786"/>
            <a:ext cx="38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237AC02-B985-DB7E-FB50-85F2335D9DC6}"/>
              </a:ext>
            </a:extLst>
          </p:cNvPr>
          <p:cNvSpPr/>
          <p:nvPr/>
        </p:nvSpPr>
        <p:spPr>
          <a:xfrm>
            <a:off x="1311302" y="2688918"/>
            <a:ext cx="317408" cy="3174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ECBFB7D-52E8-DF11-0EB8-8CAC94D25EF1}"/>
              </a:ext>
            </a:extLst>
          </p:cNvPr>
          <p:cNvSpPr/>
          <p:nvPr/>
        </p:nvSpPr>
        <p:spPr>
          <a:xfrm>
            <a:off x="1914059" y="3172828"/>
            <a:ext cx="519981" cy="2447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88C3550-7633-8A85-4B4D-3A3434585861}"/>
              </a:ext>
            </a:extLst>
          </p:cNvPr>
          <p:cNvSpPr/>
          <p:nvPr/>
        </p:nvSpPr>
        <p:spPr>
          <a:xfrm>
            <a:off x="1918670" y="3472520"/>
            <a:ext cx="519981" cy="2447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4F2405E-834F-94FD-8F9A-913EEF07498E}"/>
              </a:ext>
            </a:extLst>
          </p:cNvPr>
          <p:cNvSpPr/>
          <p:nvPr/>
        </p:nvSpPr>
        <p:spPr>
          <a:xfrm>
            <a:off x="1914649" y="3769974"/>
            <a:ext cx="519981" cy="2447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1E7A629-51F6-ADB0-E757-D16C64EDE816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03002" y="2841896"/>
            <a:ext cx="1653757" cy="5421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4E51433-C93B-AD27-9D00-EDA31FD74799}"/>
              </a:ext>
            </a:extLst>
          </p:cNvPr>
          <p:cNvSpPr txBox="1"/>
          <p:nvPr/>
        </p:nvSpPr>
        <p:spPr>
          <a:xfrm>
            <a:off x="1585281" y="3146302"/>
            <a:ext cx="38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2EF482F5-E9E1-E1BE-1FBF-7FB1020EEB05}"/>
              </a:ext>
            </a:extLst>
          </p:cNvPr>
          <p:cNvSpPr/>
          <p:nvPr/>
        </p:nvSpPr>
        <p:spPr>
          <a:xfrm>
            <a:off x="6187706" y="4069632"/>
            <a:ext cx="934398" cy="254848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1F3C25E4-2931-74EB-C337-5B671E371A41}"/>
              </a:ext>
            </a:extLst>
          </p:cNvPr>
          <p:cNvSpPr/>
          <p:nvPr/>
        </p:nvSpPr>
        <p:spPr>
          <a:xfrm>
            <a:off x="9422361" y="4073258"/>
            <a:ext cx="789317" cy="25122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3A18E63D-1C8E-5FFD-74EB-1768462986BF}"/>
              </a:ext>
            </a:extLst>
          </p:cNvPr>
          <p:cNvSpPr/>
          <p:nvPr/>
        </p:nvSpPr>
        <p:spPr>
          <a:xfrm>
            <a:off x="609602" y="2729809"/>
            <a:ext cx="662642" cy="25122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406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16A473-E67D-CBA2-64EB-66BF095486E1}"/>
              </a:ext>
            </a:extLst>
          </p:cNvPr>
          <p:cNvSpPr/>
          <p:nvPr/>
        </p:nvSpPr>
        <p:spPr>
          <a:xfrm>
            <a:off x="1104469" y="2185303"/>
            <a:ext cx="5001326" cy="26799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4DE55-51CF-837A-B38E-5A2F5774EF4E}"/>
              </a:ext>
            </a:extLst>
          </p:cNvPr>
          <p:cNvSpPr txBox="1"/>
          <p:nvPr/>
        </p:nvSpPr>
        <p:spPr>
          <a:xfrm>
            <a:off x="1217116" y="2487211"/>
            <a:ext cx="2077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200">
                <a:latin typeface="Arial" panose="020B0604020202020204" pitchFamily="34" charset="0"/>
                <a:cs typeface="Arial" panose="020B0604020202020204" pitchFamily="34" charset="0"/>
              </a:rPr>
              <a:t>Service Model</a:t>
            </a:r>
            <a:endParaRPr lang="LID4096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DC2A2-B4D7-2D0E-4ECF-671E5C4C9250}"/>
              </a:ext>
            </a:extLst>
          </p:cNvPr>
          <p:cNvSpPr txBox="1"/>
          <p:nvPr/>
        </p:nvSpPr>
        <p:spPr>
          <a:xfrm>
            <a:off x="7846779" y="2678573"/>
            <a:ext cx="1904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200">
                <a:latin typeface="Arial" panose="020B0604020202020204" pitchFamily="34" charset="0"/>
                <a:cs typeface="Arial" panose="020B0604020202020204" pitchFamily="34" charset="0"/>
              </a:rPr>
              <a:t>Device Model</a:t>
            </a:r>
            <a:endParaRPr lang="LID4096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A25467-70A2-DDD4-61C1-105130DCF18A}"/>
              </a:ext>
            </a:extLst>
          </p:cNvPr>
          <p:cNvSpPr/>
          <p:nvPr/>
        </p:nvSpPr>
        <p:spPr>
          <a:xfrm>
            <a:off x="8628949" y="3233054"/>
            <a:ext cx="317408" cy="3174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AE577C-EAC5-515F-9955-2D98884D75D1}"/>
              </a:ext>
            </a:extLst>
          </p:cNvPr>
          <p:cNvSpPr/>
          <p:nvPr/>
        </p:nvSpPr>
        <p:spPr>
          <a:xfrm>
            <a:off x="8956504" y="3653735"/>
            <a:ext cx="317408" cy="3174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7A73D4-FB51-C31D-83F5-2F869D90CEEA}"/>
              </a:ext>
            </a:extLst>
          </p:cNvPr>
          <p:cNvSpPr/>
          <p:nvPr/>
        </p:nvSpPr>
        <p:spPr>
          <a:xfrm>
            <a:off x="8311541" y="3652321"/>
            <a:ext cx="317408" cy="3174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8F23DC-9654-DD4E-C8C6-A76C427D2B99}"/>
              </a:ext>
            </a:extLst>
          </p:cNvPr>
          <p:cNvCxnSpPr>
            <a:cxnSpLocks/>
            <a:stCxn id="8" idx="4"/>
            <a:endCxn id="10" idx="7"/>
          </p:cNvCxnSpPr>
          <p:nvPr/>
        </p:nvCxnSpPr>
        <p:spPr>
          <a:xfrm flipH="1">
            <a:off x="8582466" y="3550462"/>
            <a:ext cx="205187" cy="148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F7E4D3-5365-64BF-E91E-514DB018CC16}"/>
              </a:ext>
            </a:extLst>
          </p:cNvPr>
          <p:cNvCxnSpPr>
            <a:cxnSpLocks/>
            <a:stCxn id="8" idx="4"/>
            <a:endCxn id="9" idx="1"/>
          </p:cNvCxnSpPr>
          <p:nvPr/>
        </p:nvCxnSpPr>
        <p:spPr>
          <a:xfrm>
            <a:off x="8787653" y="3550462"/>
            <a:ext cx="215334" cy="149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2E1E7A-4943-499F-B8D4-B57420ECFF49}"/>
              </a:ext>
            </a:extLst>
          </p:cNvPr>
          <p:cNvSpPr txBox="1"/>
          <p:nvPr/>
        </p:nvSpPr>
        <p:spPr>
          <a:xfrm>
            <a:off x="8132362" y="4247627"/>
            <a:ext cx="38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LID409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25FAB6-CD7A-7B4B-64EE-CDACC3626036}"/>
              </a:ext>
            </a:extLst>
          </p:cNvPr>
          <p:cNvSpPr/>
          <p:nvPr/>
        </p:nvSpPr>
        <p:spPr>
          <a:xfrm>
            <a:off x="1520918" y="2989395"/>
            <a:ext cx="317408" cy="31740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E4C27D-CF3F-3FC7-9E0E-F3995A80DB34}"/>
              </a:ext>
            </a:extLst>
          </p:cNvPr>
          <p:cNvSpPr/>
          <p:nvPr/>
        </p:nvSpPr>
        <p:spPr>
          <a:xfrm>
            <a:off x="1940561" y="3482669"/>
            <a:ext cx="519981" cy="2447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0B48-EF80-CF7E-F22E-E566EB815B78}"/>
              </a:ext>
            </a:extLst>
          </p:cNvPr>
          <p:cNvSpPr/>
          <p:nvPr/>
        </p:nvSpPr>
        <p:spPr>
          <a:xfrm>
            <a:off x="1945172" y="3782361"/>
            <a:ext cx="519981" cy="2447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AB7D35-1229-B9C9-6203-0BF6A68F6B7B}"/>
              </a:ext>
            </a:extLst>
          </p:cNvPr>
          <p:cNvSpPr/>
          <p:nvPr/>
        </p:nvSpPr>
        <p:spPr>
          <a:xfrm>
            <a:off x="1941151" y="4079815"/>
            <a:ext cx="519981" cy="2447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EBEC03-664E-7E88-4CDA-5B51AF2F853D}"/>
              </a:ext>
            </a:extLst>
          </p:cNvPr>
          <p:cNvSpPr txBox="1"/>
          <p:nvPr/>
        </p:nvSpPr>
        <p:spPr>
          <a:xfrm>
            <a:off x="1611783" y="3456143"/>
            <a:ext cx="38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r>
              <a:rPr lang="sl-SI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82A3145-FEAC-203C-12E0-AED58EE65E46}"/>
              </a:ext>
            </a:extLst>
          </p:cNvPr>
          <p:cNvSpPr/>
          <p:nvPr/>
        </p:nvSpPr>
        <p:spPr>
          <a:xfrm rot="476930">
            <a:off x="5094007" y="3461036"/>
            <a:ext cx="3059831" cy="25122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D7F6E05-FA49-82D4-298C-1DA2403DA882}"/>
              </a:ext>
            </a:extLst>
          </p:cNvPr>
          <p:cNvSpPr/>
          <p:nvPr/>
        </p:nvSpPr>
        <p:spPr>
          <a:xfrm>
            <a:off x="609602" y="3039650"/>
            <a:ext cx="805622" cy="25122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249C248-3644-E8AC-4F9A-C4EE0E6301AB}"/>
              </a:ext>
            </a:extLst>
          </p:cNvPr>
          <p:cNvSpPr/>
          <p:nvPr/>
        </p:nvSpPr>
        <p:spPr>
          <a:xfrm>
            <a:off x="4198451" y="2866509"/>
            <a:ext cx="734182" cy="1381118"/>
          </a:xfrm>
          <a:prstGeom prst="roundRect">
            <a:avLst/>
          </a:prstGeom>
          <a:solidFill>
            <a:srgbClr val="008DB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1B1403-E55A-EEE8-ECC0-21B85C3C2410}"/>
              </a:ext>
            </a:extLst>
          </p:cNvPr>
          <p:cNvSpPr/>
          <p:nvPr/>
        </p:nvSpPr>
        <p:spPr>
          <a:xfrm>
            <a:off x="4304145" y="3016477"/>
            <a:ext cx="234195" cy="2341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EAF3D7-7AE7-E8E1-7AD4-A9451E8C81DB}"/>
              </a:ext>
            </a:extLst>
          </p:cNvPr>
          <p:cNvSpPr/>
          <p:nvPr/>
        </p:nvSpPr>
        <p:spPr>
          <a:xfrm>
            <a:off x="4558595" y="3344171"/>
            <a:ext cx="234195" cy="234195"/>
          </a:xfrm>
          <a:prstGeom prst="ellipse">
            <a:avLst/>
          </a:prstGeom>
          <a:solidFill>
            <a:srgbClr val="FDCD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C5DD0AF-3DA7-86CA-1E02-C48BAAA4542E}"/>
              </a:ext>
            </a:extLst>
          </p:cNvPr>
          <p:cNvSpPr/>
          <p:nvPr/>
        </p:nvSpPr>
        <p:spPr>
          <a:xfrm>
            <a:off x="4553116" y="3616808"/>
            <a:ext cx="234195" cy="234195"/>
          </a:xfrm>
          <a:prstGeom prst="ellipse">
            <a:avLst/>
          </a:prstGeom>
          <a:solidFill>
            <a:srgbClr val="FEE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CD6ECF4-98FF-E0FE-0617-46F8D23315C5}"/>
              </a:ext>
            </a:extLst>
          </p:cNvPr>
          <p:cNvSpPr/>
          <p:nvPr/>
        </p:nvSpPr>
        <p:spPr>
          <a:xfrm>
            <a:off x="4549248" y="3894055"/>
            <a:ext cx="234195" cy="234195"/>
          </a:xfrm>
          <a:prstGeom prst="ellipse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12F989-982B-2B8D-CC7E-073542502C65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1838326" y="3039650"/>
            <a:ext cx="2360125" cy="108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722BDC-76DF-1D7E-DDFE-92C49A56CC41}"/>
              </a:ext>
            </a:extLst>
          </p:cNvPr>
          <p:cNvSpPr txBox="1"/>
          <p:nvPr/>
        </p:nvSpPr>
        <p:spPr>
          <a:xfrm rot="451460">
            <a:off x="6104115" y="3140695"/>
            <a:ext cx="10875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20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endParaRPr lang="LID4096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7D7B65-B378-5FDC-9410-820AE2759E50}"/>
              </a:ext>
            </a:extLst>
          </p:cNvPr>
          <p:cNvSpPr/>
          <p:nvPr/>
        </p:nvSpPr>
        <p:spPr>
          <a:xfrm>
            <a:off x="8472122" y="4168198"/>
            <a:ext cx="317408" cy="3174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ACD171-FF84-AF0D-2ECA-E664A225B15D}"/>
              </a:ext>
            </a:extLst>
          </p:cNvPr>
          <p:cNvSpPr/>
          <p:nvPr/>
        </p:nvSpPr>
        <p:spPr>
          <a:xfrm>
            <a:off x="8471936" y="4532805"/>
            <a:ext cx="317408" cy="31740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1ED29B-B2A9-41CD-AE16-5622FA55262D}"/>
              </a:ext>
            </a:extLst>
          </p:cNvPr>
          <p:cNvSpPr/>
          <p:nvPr/>
        </p:nvSpPr>
        <p:spPr>
          <a:xfrm>
            <a:off x="8465920" y="4905463"/>
            <a:ext cx="317408" cy="317408"/>
          </a:xfrm>
          <a:prstGeom prst="ellipse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44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SECTOMILLISECCONVERTED" val="1"/>
  <p:tag name="MMPROD_UIDATA" val="&lt;database version=&quot;11.0&quot;&gt;&lt;object type=&quot;1&quot; unique_id=&quot;10001&quot;&gt;&lt;object type=&quot;2&quot; unique_id=&quot;10002&quot;&gt;&lt;object type=&quot;3&quot; unique_id=&quot;184152&quot;&gt;&lt;property id=&quot;20148&quot; value=&quot;5&quot;/&gt;&lt;property id=&quot;20300&quot; value=&quot;Slide 1 - &amp;quot;Please read&amp;quot;&quot;/&gt;&lt;property id=&quot;20307&quot; value=&quot;283&quot;/&gt;&lt;/object&gt;&lt;object type=&quot;3&quot; unique_id=&quot;184153&quot;&gt;&lt;property id=&quot;20148&quot; value=&quot;5&quot;/&gt;&lt;property id=&quot;20300&quot; value=&quot;Slide 5 - &amp;quot;Presentation Title Goes Here&amp;quot;&quot;/&gt;&lt;property id=&quot;20307&quot; value=&quot;257&quot;/&gt;&lt;/object&gt;&lt;object type=&quot;3&quot; unique_id=&quot;184154&quot;&gt;&lt;property id=&quot;20148&quot; value=&quot;5&quot;/&gt;&lt;property id=&quot;20300&quot; value=&quot;Slide 6 - &amp;quot;Use this slide for transitions&amp;quot;&quot;/&gt;&lt;property id=&quot;20307&quot; value=&quot;258&quot;/&gt;&lt;/object&gt;&lt;object type=&quot;3&quot; unique_id=&quot;184155&quot;&gt;&lt;property id=&quot;20148&quot; value=&quot;5&quot;/&gt;&lt;property id=&quot;20300&quot; value=&quot;Slide 7 - &amp;quot;Use this slide for transitions&amp;quot;&quot;/&gt;&lt;property id=&quot;20307&quot; value=&quot;259&quot;/&gt;&lt;/object&gt;&lt;object type=&quot;3&quot; unique_id=&quot;184156&quot;&gt;&lt;property id=&quot;20148&quot; value=&quot;5&quot;/&gt;&lt;property id=&quot;20300&quot; value=&quot;Slide 8 - &amp;quot;“Design is the silent  ambassador of your brand.”&amp;quot;&quot;/&gt;&lt;property id=&quot;20307&quot; value=&quot;260&quot;/&gt;&lt;/object&gt;&lt;object type=&quot;3&quot; unique_id=&quot;184157&quot;&gt;&lt;property id=&quot;20148&quot; value=&quot;5&quot;/&gt;&lt;property id=&quot;20300&quot; value=&quot;Slide 9 - &amp;quot;“Design is the silent  ambassador of your brand.”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3 - &amp;quot;Two-column layout&amp;quot;&quot;/&gt;&lt;property id=&quot;20307&quot; value=&quot;265&quot;/&gt;&lt;/object&gt;&lt;object type=&quot;3&quot; unique_id=&quot;184162&quot;&gt;&lt;property id=&quot;20148&quot; value=&quot;5&quot;/&gt;&lt;property id=&quot;20300&quot; value=&quot;Slide 14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5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16 - &amp;quot;This is a sample headline&amp;quot;&quot;/&gt;&lt;property id=&quot;20307&quot; value=&quot;268&quot;/&gt;&lt;/object&gt;&lt;object type=&quot;3&quot; unique_id=&quot;184165&quot;&gt;&lt;property id=&quot;20148&quot; value=&quot;5&quot;/&gt;&lt;property id=&quot;20300&quot; value=&quot;Slide 17 - &amp;quot;Bar charts&amp;quot;&quot;/&gt;&lt;property id=&quot;20307&quot; value=&quot;269&quot;/&gt;&lt;/object&gt;&lt;object type=&quot;3&quot; unique_id=&quot;184166&quot;&gt;&lt;property id=&quot;20148&quot; value=&quot;5&quot;/&gt;&lt;property id=&quot;20300&quot; value=&quot;Slide 18 - &amp;quot;Line charts&amp;quot;&quot;/&gt;&lt;property id=&quot;20307&quot; value=&quot;270&quot;/&gt;&lt;/object&gt;&lt;object type=&quot;3&quot; unique_id=&quot;184167&quot;&gt;&lt;property id=&quot;20148&quot; value=&quot;5&quot;/&gt;&lt;property id=&quot;20300&quot; value=&quot;Slide 19 - &amp;quot;This is a sample headline&amp;quot;&quot;/&gt;&lt;property id=&quot;20307&quot; value=&quot;271&quot;/&gt;&lt;/object&gt;&lt;object type=&quot;3&quot; unique_id=&quot;184168&quot;&gt;&lt;property id=&quot;20148&quot; value=&quot;5&quot;/&gt;&lt;property id=&quot;20300&quot; value=&quot;Slide 20 - &amp;quot;Slide title&amp;quot;&quot;/&gt;&lt;property id=&quot;20307&quot; value=&quot;272&quot;/&gt;&lt;/object&gt;&lt;object type=&quot;3&quot; unique_id=&quot;184169&quot;&gt;&lt;property id=&quot;20148&quot; value=&quot;5&quot;/&gt;&lt;property id=&quot;20300&quot; value=&quot;Slide 21 - &amp;quot;Use this layout when pairing words with a picture.&amp;quot;&quot;/&gt;&lt;property id=&quot;20307&quot; value=&quot;273&quot;/&gt;&lt;/object&gt;&lt;object type=&quot;3&quot; unique_id=&quot;184170&quot;&gt;&lt;property id=&quot;20148&quot; value=&quot;5&quot;/&gt;&lt;property id=&quot;20300&quot; value=&quot;Slide 22 - &amp;quot;Use this layout when pairing words with a picture.&amp;quot;&quot;/&gt;&lt;property id=&quot;20307&quot; value=&quot;274&quot;/&gt;&lt;/object&gt;&lt;object type=&quot;3&quot; unique_id=&quot;184171&quot;&gt;&lt;property id=&quot;20148&quot; value=&quot;5&quot;/&gt;&lt;property id=&quot;20300&quot; value=&quot;Slide 23&quot;/&gt;&lt;property id=&quot;20307&quot; value=&quot;275&quot;/&gt;&lt;/object&gt;&lt;object type=&quot;3&quot; unique_id=&quot;184172&quot;&gt;&lt;property id=&quot;20148&quot; value=&quot;5&quot;/&gt;&lt;property id=&quot;20300&quot; value=&quot;Slide 24 - &amp;quot;Best practices&amp;quot;&quot;/&gt;&lt;property id=&quot;20307&quot; value=&quot;276&quot;/&gt;&lt;/object&gt;&lt;object type=&quot;3&quot; unique_id=&quot;184173&quot;&gt;&lt;property id=&quot;20148&quot; value=&quot;5&quot;/&gt;&lt;property id=&quot;20300&quot; value=&quot;Slide 25 - &amp;quot;Color palette&amp;quot;&quot;/&gt;&lt;property id=&quot;20307&quot; value=&quot;277&quot;/&gt;&lt;/object&gt;&lt;object type=&quot;3&quot; unique_id=&quot;184174&quot;&gt;&lt;property id=&quot;20148&quot; value=&quot;5&quot;/&gt;&lt;property id=&quot;20300&quot; value=&quot;Slide 26 - &amp;quot;Only use the themes provided&amp;quot;&quot;/&gt;&lt;property id=&quot;20307&quot; value=&quot;278&quot;/&gt;&lt;/object&gt;&lt;object type=&quot;3&quot; unique_id=&quot;184175&quot;&gt;&lt;property id=&quot;20148&quot; value=&quot;5&quot;/&gt;&lt;property id=&quot;20300&quot; value=&quot;Slide 26 - &amp;quot;Color themes&amp;quot;&quot;/&gt;&lt;property id=&quot;20307&quot; value=&quot;279&quot;/&gt;&lt;/object&gt;&lt;object type=&quot;3&quot; unique_id=&quot;184176&quot;&gt;&lt;property id=&quot;20148&quot; value=&quot;5&quot;/&gt;&lt;property id=&quot;20300&quot; value=&quot;Slide 27 - &amp;quot;Seven tips for better presentations&amp;quot;&quot;/&gt;&lt;property id=&quot;20307&quot; value=&quot;280&quot;/&gt;&lt;/object&gt;&lt;object type=&quot;3&quot; unique_id=&quot;184178&quot;&gt;&lt;property id=&quot;20148&quot; value=&quot;5&quot;/&gt;&lt;property id=&quot;20300&quot; value=&quot;Slide 28&quot;/&gt;&lt;property id=&quot;20307&quot; value=&quot;282&quot;/&gt;&lt;/object&gt;&lt;object type=&quot;3&quot; unique_id=&quot;198815&quot;&gt;&lt;property id=&quot;20148&quot; value=&quot;5&quot;/&gt;&lt;property id=&quot;20300&quot; value=&quot;Slide 2 - &amp;quot;Everyone is responsible for security&amp;quot;&quot;/&gt;&lt;property id=&quot;20307&quot; value=&quot;286&quot;/&gt;&lt;/object&gt;&lt;object type=&quot;3&quot; unique_id=&quot;198816&quot;&gt;&lt;property id=&quot;20148&quot; value=&quot;5&quot;/&gt;&lt;property id=&quot;20300&quot; value=&quot;Slide 3 - &amp;quot;Please read&amp;quot;&quot;/&gt;&lt;property id=&quot;20307&quot; value=&quot;287&quot;/&gt;&lt;/object&gt;&lt;object type=&quot;3&quot; unique_id=&quot;198998&quot;&gt;&lt;property id=&quot;20148&quot; value=&quot;5&quot;/&gt;&lt;property id=&quot;20300&quot; value=&quot;Slide 4 - &amp;quot;Color themes&amp;quot;&quot;/&gt;&lt;property id=&quot;20307&quot; value=&quot;288&quot;/&gt;&lt;/object&gt;&lt;/object&gt;&lt;object type=&quot;8&quot; unique_id=&quot;10268&quot;&gt;&lt;/object&gt;&lt;/object&gt;&lt;/database&gt;"/>
</p:tagLst>
</file>

<file path=ppt/theme/theme1.xml><?xml version="1.0" encoding="utf-8"?>
<a:theme xmlns:a="http://schemas.openxmlformats.org/drawingml/2006/main" name="Master">
  <a:themeElements>
    <a:clrScheme name="Custom 1">
      <a:dk1>
        <a:srgbClr val="0D274D"/>
      </a:dk1>
      <a:lt1>
        <a:srgbClr val="414244"/>
      </a:lt1>
      <a:dk2>
        <a:srgbClr val="FFFFFF"/>
      </a:dk2>
      <a:lt2>
        <a:srgbClr val="0051AF"/>
      </a:lt2>
      <a:accent1>
        <a:srgbClr val="00BCEB"/>
      </a:accent1>
      <a:accent2>
        <a:srgbClr val="74BF4B"/>
      </a:accent2>
      <a:accent3>
        <a:srgbClr val="0051AF"/>
      </a:accent3>
      <a:accent4>
        <a:srgbClr val="E2E2E2"/>
      </a:accent4>
      <a:accent5>
        <a:srgbClr val="FBAB2C"/>
      </a:accent5>
      <a:accent6>
        <a:srgbClr val="E3241B"/>
      </a:accent6>
      <a:hlink>
        <a:srgbClr val="0050AE"/>
      </a:hlink>
      <a:folHlink>
        <a:srgbClr val="00BCEB"/>
      </a:folHlink>
    </a:clrScheme>
    <a:fontScheme name="Custom 13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45720" rIns="45720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3 Cisco_PowerPoint_Template_Light_12-6-22 AE v5.potx" id="{02CFFE99-3FA0-4030-B4AB-C66403B6984A}" vid="{54E01BF6-73E5-488F-B288-8B939CB3D3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119</Words>
  <Application>Microsoft Macintosh PowerPoint</Application>
  <PresentationFormat>Widescreen</PresentationFormat>
  <Paragraphs>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CiscoSansTT ExtraLight</vt:lpstr>
      <vt:lpstr>Arial</vt:lpstr>
      <vt:lpstr>CiscoSansTT Light</vt:lpstr>
      <vt:lpstr>Master</vt:lpstr>
      <vt:lpstr>PowerPoint Presentation</vt:lpstr>
      <vt:lpstr>PowerPoint Presentation</vt:lpstr>
      <vt:lpstr>PowerPoint Presentation</vt:lpstr>
    </vt:vector>
  </TitlesOfParts>
  <Manager/>
  <Company>NDS Limited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The Hatch for Cisco</dc:creator>
  <cp:keywords/>
  <dc:description/>
  <cp:lastModifiedBy>Blaz Bacnik -X (bbacnik - FLINT SI DOO at Cisco)</cp:lastModifiedBy>
  <cp:revision>11</cp:revision>
  <cp:lastPrinted>2022-03-18T19:12:29Z</cp:lastPrinted>
  <dcterms:created xsi:type="dcterms:W3CDTF">2014-07-09T19:55:36Z</dcterms:created>
  <dcterms:modified xsi:type="dcterms:W3CDTF">2024-01-23T13:37:38Z</dcterms:modified>
  <cp:category/>
</cp:coreProperties>
</file>