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6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426" y="114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9E19709-124F-EFF7-5B78-84CB546F03D6}"/>
              </a:ext>
            </a:extLst>
          </p:cNvPr>
          <p:cNvGrpSpPr/>
          <p:nvPr/>
        </p:nvGrpSpPr>
        <p:grpSpPr>
          <a:xfrm>
            <a:off x="1601878" y="2769694"/>
            <a:ext cx="1130969" cy="1283437"/>
            <a:chOff x="4871807" y="1265342"/>
            <a:chExt cx="1130969" cy="12834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D9921A-4DDA-4FBB-A477-7E6C6509380A}"/>
                </a:ext>
              </a:extLst>
            </p:cNvPr>
            <p:cNvGrpSpPr/>
            <p:nvPr/>
          </p:nvGrpSpPr>
          <p:grpSpPr>
            <a:xfrm>
              <a:off x="5256318" y="1265342"/>
              <a:ext cx="362902" cy="643890"/>
              <a:chOff x="8037478" y="1925478"/>
              <a:chExt cx="362902" cy="643890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C8CDF5C5-115A-4937-A1BB-11D3E184101C}"/>
                  </a:ext>
                </a:extLst>
              </p:cNvPr>
              <p:cNvSpPr/>
              <p:nvPr/>
            </p:nvSpPr>
            <p:spPr>
              <a:xfrm>
                <a:off x="8037478" y="1925478"/>
                <a:ext cx="362902" cy="643890"/>
              </a:xfrm>
              <a:custGeom>
                <a:avLst/>
                <a:gdLst>
                  <a:gd name="connsiteX0" fmla="*/ 320040 w 362902"/>
                  <a:gd name="connsiteY0" fmla="*/ 643890 h 643890"/>
                  <a:gd name="connsiteX1" fmla="*/ 41910 w 362902"/>
                  <a:gd name="connsiteY1" fmla="*/ 643890 h 643890"/>
                  <a:gd name="connsiteX2" fmla="*/ 0 w 362902"/>
                  <a:gd name="connsiteY2" fmla="*/ 601980 h 643890"/>
                  <a:gd name="connsiteX3" fmla="*/ 0 w 362902"/>
                  <a:gd name="connsiteY3" fmla="*/ 41910 h 643890"/>
                  <a:gd name="connsiteX4" fmla="*/ 41910 w 362902"/>
                  <a:gd name="connsiteY4" fmla="*/ 0 h 643890"/>
                  <a:gd name="connsiteX5" fmla="*/ 320993 w 362902"/>
                  <a:gd name="connsiteY5" fmla="*/ 0 h 643890"/>
                  <a:gd name="connsiteX6" fmla="*/ 362903 w 362902"/>
                  <a:gd name="connsiteY6" fmla="*/ 41910 h 643890"/>
                  <a:gd name="connsiteX7" fmla="*/ 362903 w 362902"/>
                  <a:gd name="connsiteY7" fmla="*/ 601028 h 643890"/>
                  <a:gd name="connsiteX8" fmla="*/ 320040 w 362902"/>
                  <a:gd name="connsiteY8" fmla="*/ 643890 h 64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902" h="643890">
                    <a:moveTo>
                      <a:pt x="320040" y="643890"/>
                    </a:moveTo>
                    <a:lnTo>
                      <a:pt x="41910" y="643890"/>
                    </a:lnTo>
                    <a:cubicBezTo>
                      <a:pt x="19050" y="643890"/>
                      <a:pt x="0" y="624840"/>
                      <a:pt x="0" y="601980"/>
                    </a:cubicBezTo>
                    <a:lnTo>
                      <a:pt x="0" y="41910"/>
                    </a:lnTo>
                    <a:cubicBezTo>
                      <a:pt x="0" y="19050"/>
                      <a:pt x="19050" y="0"/>
                      <a:pt x="41910" y="0"/>
                    </a:cubicBezTo>
                    <a:lnTo>
                      <a:pt x="320993" y="0"/>
                    </a:lnTo>
                    <a:cubicBezTo>
                      <a:pt x="343853" y="0"/>
                      <a:pt x="362903" y="19050"/>
                      <a:pt x="362903" y="41910"/>
                    </a:cubicBezTo>
                    <a:lnTo>
                      <a:pt x="362903" y="601028"/>
                    </a:lnTo>
                    <a:cubicBezTo>
                      <a:pt x="362903" y="624840"/>
                      <a:pt x="343853" y="643890"/>
                      <a:pt x="320040" y="6438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06CC0F-EB89-4F8B-A26A-598A3B770CF0}"/>
                  </a:ext>
                </a:extLst>
              </p:cNvPr>
              <p:cNvSpPr/>
              <p:nvPr/>
            </p:nvSpPr>
            <p:spPr>
              <a:xfrm>
                <a:off x="8085103" y="203311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214C4C4-CBA1-41B0-A4E6-C3975ED19D5D}"/>
                  </a:ext>
                </a:extLst>
              </p:cNvPr>
              <p:cNvSpPr/>
              <p:nvPr/>
            </p:nvSpPr>
            <p:spPr>
              <a:xfrm>
                <a:off x="8085103" y="208645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7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7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58FEF3B-B2AE-438F-99BA-DD9229BC97D0}"/>
                  </a:ext>
                </a:extLst>
              </p:cNvPr>
              <p:cNvSpPr/>
              <p:nvPr/>
            </p:nvSpPr>
            <p:spPr>
              <a:xfrm>
                <a:off x="8085103" y="213979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6E4D863-9FC1-4EFB-97D3-1BA31A17A0B8}"/>
                  </a:ext>
                </a:extLst>
              </p:cNvPr>
              <p:cNvSpPr/>
              <p:nvPr/>
            </p:nvSpPr>
            <p:spPr>
              <a:xfrm>
                <a:off x="8330847" y="2396966"/>
                <a:ext cx="20955" cy="124777"/>
              </a:xfrm>
              <a:custGeom>
                <a:avLst/>
                <a:gdLst>
                  <a:gd name="connsiteX0" fmla="*/ 20955 w 20955"/>
                  <a:gd name="connsiteY0" fmla="*/ 10477 h 124777"/>
                  <a:gd name="connsiteX1" fmla="*/ 20955 w 20955"/>
                  <a:gd name="connsiteY1" fmla="*/ 114300 h 124777"/>
                  <a:gd name="connsiteX2" fmla="*/ 10478 w 20955"/>
                  <a:gd name="connsiteY2" fmla="*/ 124778 h 124777"/>
                  <a:gd name="connsiteX3" fmla="*/ 10478 w 20955"/>
                  <a:gd name="connsiteY3" fmla="*/ 124778 h 124777"/>
                  <a:gd name="connsiteX4" fmla="*/ 0 w 20955"/>
                  <a:gd name="connsiteY4" fmla="*/ 114300 h 124777"/>
                  <a:gd name="connsiteX5" fmla="*/ 0 w 20955"/>
                  <a:gd name="connsiteY5" fmla="*/ 10477 h 124777"/>
                  <a:gd name="connsiteX6" fmla="*/ 10478 w 20955"/>
                  <a:gd name="connsiteY6" fmla="*/ 0 h 124777"/>
                  <a:gd name="connsiteX7" fmla="*/ 10478 w 20955"/>
                  <a:gd name="connsiteY7" fmla="*/ 0 h 124777"/>
                  <a:gd name="connsiteX8" fmla="*/ 20955 w 20955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3" y="124778"/>
                      <a:pt x="10478" y="124778"/>
                    </a:cubicBezTo>
                    <a:lnTo>
                      <a:pt x="10478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8" y="0"/>
                    </a:cubicBezTo>
                    <a:lnTo>
                      <a:pt x="10478" y="0"/>
                    </a:lnTo>
                    <a:cubicBezTo>
                      <a:pt x="16193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CB8DF-3F1D-4F73-AA16-4B8286327177}"/>
                  </a:ext>
                </a:extLst>
              </p:cNvPr>
              <p:cNvSpPr/>
              <p:nvPr/>
            </p:nvSpPr>
            <p:spPr>
              <a:xfrm>
                <a:off x="8293700" y="2396966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015D1A7-8574-4128-AB19-BCDDF3C3816E}"/>
                  </a:ext>
                </a:extLst>
              </p:cNvPr>
              <p:cNvSpPr/>
              <p:nvPr/>
            </p:nvSpPr>
            <p:spPr>
              <a:xfrm>
                <a:off x="8255600" y="2396966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9FCF661-3D3F-46E9-8069-F1C97F6EED7A}"/>
                  </a:ext>
                </a:extLst>
              </p:cNvPr>
              <p:cNvSpPr/>
              <p:nvPr/>
            </p:nvSpPr>
            <p:spPr>
              <a:xfrm>
                <a:off x="8317513" y="1967389"/>
                <a:ext cx="34289" cy="34290"/>
              </a:xfrm>
              <a:custGeom>
                <a:avLst/>
                <a:gdLst>
                  <a:gd name="connsiteX0" fmla="*/ 34290 w 34289"/>
                  <a:gd name="connsiteY0" fmla="*/ 17145 h 34290"/>
                  <a:gd name="connsiteX1" fmla="*/ 17145 w 34289"/>
                  <a:gd name="connsiteY1" fmla="*/ 34290 h 34290"/>
                  <a:gd name="connsiteX2" fmla="*/ 0 w 34289"/>
                  <a:gd name="connsiteY2" fmla="*/ 17145 h 34290"/>
                  <a:gd name="connsiteX3" fmla="*/ 17145 w 34289"/>
                  <a:gd name="connsiteY3" fmla="*/ 0 h 34290"/>
                  <a:gd name="connsiteX4" fmla="*/ 34290 w 34289"/>
                  <a:gd name="connsiteY4" fmla="*/ 17145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9" h="34290">
                    <a:moveTo>
                      <a:pt x="34290" y="17145"/>
                    </a:moveTo>
                    <a:cubicBezTo>
                      <a:pt x="34290" y="26614"/>
                      <a:pt x="26614" y="34290"/>
                      <a:pt x="17145" y="34290"/>
                    </a:cubicBezTo>
                    <a:cubicBezTo>
                      <a:pt x="7676" y="34290"/>
                      <a:pt x="0" y="26614"/>
                      <a:pt x="0" y="17145"/>
                    </a:cubicBezTo>
                    <a:cubicBezTo>
                      <a:pt x="0" y="7676"/>
                      <a:pt x="7676" y="0"/>
                      <a:pt x="17145" y="0"/>
                    </a:cubicBezTo>
                    <a:cubicBezTo>
                      <a:pt x="26614" y="0"/>
                      <a:pt x="34290" y="7676"/>
                      <a:pt x="34290" y="171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F529CB-0A15-D9B3-B229-B7C687289F7F}"/>
                </a:ext>
              </a:extLst>
            </p:cNvPr>
            <p:cNvSpPr txBox="1"/>
            <p:nvPr/>
          </p:nvSpPr>
          <p:spPr>
            <a:xfrm>
              <a:off x="4871807" y="1902448"/>
              <a:ext cx="1130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node1 (primary)</a:t>
              </a:r>
              <a:endParaRPr lang="sl-SI" dirty="0">
                <a:latin typeface="+mn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516530-2D43-F48F-D0CF-869AACBA6D46}"/>
              </a:ext>
            </a:extLst>
          </p:cNvPr>
          <p:cNvGrpSpPr/>
          <p:nvPr/>
        </p:nvGrpSpPr>
        <p:grpSpPr>
          <a:xfrm>
            <a:off x="4658297" y="2772743"/>
            <a:ext cx="1415717" cy="1281682"/>
            <a:chOff x="4729434" y="2627731"/>
            <a:chExt cx="1415717" cy="12816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AEE398-4367-4BEA-A78F-70C527CC3A93}"/>
                </a:ext>
              </a:extLst>
            </p:cNvPr>
            <p:cNvGrpSpPr/>
            <p:nvPr/>
          </p:nvGrpSpPr>
          <p:grpSpPr>
            <a:xfrm>
              <a:off x="5256794" y="2627731"/>
              <a:ext cx="362902" cy="643890"/>
              <a:chOff x="942424" y="2346071"/>
              <a:chExt cx="362902" cy="64389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44F7579-6145-4EEC-9A2F-58A90934C8DD}"/>
                  </a:ext>
                </a:extLst>
              </p:cNvPr>
              <p:cNvSpPr/>
              <p:nvPr/>
            </p:nvSpPr>
            <p:spPr>
              <a:xfrm>
                <a:off x="942424" y="2346071"/>
                <a:ext cx="362902" cy="643890"/>
              </a:xfrm>
              <a:custGeom>
                <a:avLst/>
                <a:gdLst>
                  <a:gd name="connsiteX0" fmla="*/ 320040 w 362902"/>
                  <a:gd name="connsiteY0" fmla="*/ 643890 h 643890"/>
                  <a:gd name="connsiteX1" fmla="*/ 41910 w 362902"/>
                  <a:gd name="connsiteY1" fmla="*/ 643890 h 643890"/>
                  <a:gd name="connsiteX2" fmla="*/ 0 w 362902"/>
                  <a:gd name="connsiteY2" fmla="*/ 601980 h 643890"/>
                  <a:gd name="connsiteX3" fmla="*/ 0 w 362902"/>
                  <a:gd name="connsiteY3" fmla="*/ 41910 h 643890"/>
                  <a:gd name="connsiteX4" fmla="*/ 41910 w 362902"/>
                  <a:gd name="connsiteY4" fmla="*/ 0 h 643890"/>
                  <a:gd name="connsiteX5" fmla="*/ 320993 w 362902"/>
                  <a:gd name="connsiteY5" fmla="*/ 0 h 643890"/>
                  <a:gd name="connsiteX6" fmla="*/ 362903 w 362902"/>
                  <a:gd name="connsiteY6" fmla="*/ 41910 h 643890"/>
                  <a:gd name="connsiteX7" fmla="*/ 362903 w 362902"/>
                  <a:gd name="connsiteY7" fmla="*/ 601028 h 643890"/>
                  <a:gd name="connsiteX8" fmla="*/ 320040 w 362902"/>
                  <a:gd name="connsiteY8" fmla="*/ 643890 h 64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902" h="643890">
                    <a:moveTo>
                      <a:pt x="320040" y="643890"/>
                    </a:moveTo>
                    <a:lnTo>
                      <a:pt x="41910" y="643890"/>
                    </a:lnTo>
                    <a:cubicBezTo>
                      <a:pt x="19050" y="643890"/>
                      <a:pt x="0" y="624840"/>
                      <a:pt x="0" y="601980"/>
                    </a:cubicBezTo>
                    <a:lnTo>
                      <a:pt x="0" y="41910"/>
                    </a:lnTo>
                    <a:cubicBezTo>
                      <a:pt x="0" y="19050"/>
                      <a:pt x="19050" y="0"/>
                      <a:pt x="41910" y="0"/>
                    </a:cubicBezTo>
                    <a:lnTo>
                      <a:pt x="320993" y="0"/>
                    </a:lnTo>
                    <a:cubicBezTo>
                      <a:pt x="343853" y="0"/>
                      <a:pt x="362903" y="19050"/>
                      <a:pt x="362903" y="41910"/>
                    </a:cubicBezTo>
                    <a:lnTo>
                      <a:pt x="362903" y="601028"/>
                    </a:lnTo>
                    <a:cubicBezTo>
                      <a:pt x="362903" y="624840"/>
                      <a:pt x="343853" y="643890"/>
                      <a:pt x="320040" y="64389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74BF874-5E64-4D01-AC68-7CA217FFB687}"/>
                  </a:ext>
                </a:extLst>
              </p:cNvPr>
              <p:cNvSpPr/>
              <p:nvPr/>
            </p:nvSpPr>
            <p:spPr>
              <a:xfrm>
                <a:off x="990049" y="2453704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004F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31D77E4-4A63-4A6C-87F9-3554923617B0}"/>
                  </a:ext>
                </a:extLst>
              </p:cNvPr>
              <p:cNvSpPr/>
              <p:nvPr/>
            </p:nvSpPr>
            <p:spPr>
              <a:xfrm>
                <a:off x="990049" y="2507044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7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7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004F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90BBB49-E9F5-46BD-8AA0-542D86D35DB1}"/>
                  </a:ext>
                </a:extLst>
              </p:cNvPr>
              <p:cNvSpPr/>
              <p:nvPr/>
            </p:nvSpPr>
            <p:spPr>
              <a:xfrm>
                <a:off x="990049" y="2560384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004F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846831-842D-41A9-A787-AEE43B96BE4F}"/>
                  </a:ext>
                </a:extLst>
              </p:cNvPr>
              <p:cNvSpPr/>
              <p:nvPr/>
            </p:nvSpPr>
            <p:spPr>
              <a:xfrm>
                <a:off x="1235793" y="2817559"/>
                <a:ext cx="20955" cy="124777"/>
              </a:xfrm>
              <a:custGeom>
                <a:avLst/>
                <a:gdLst>
                  <a:gd name="connsiteX0" fmla="*/ 20955 w 20955"/>
                  <a:gd name="connsiteY0" fmla="*/ 10477 h 124777"/>
                  <a:gd name="connsiteX1" fmla="*/ 20955 w 20955"/>
                  <a:gd name="connsiteY1" fmla="*/ 114300 h 124777"/>
                  <a:gd name="connsiteX2" fmla="*/ 10478 w 20955"/>
                  <a:gd name="connsiteY2" fmla="*/ 124778 h 124777"/>
                  <a:gd name="connsiteX3" fmla="*/ 10478 w 20955"/>
                  <a:gd name="connsiteY3" fmla="*/ 124778 h 124777"/>
                  <a:gd name="connsiteX4" fmla="*/ 0 w 20955"/>
                  <a:gd name="connsiteY4" fmla="*/ 114300 h 124777"/>
                  <a:gd name="connsiteX5" fmla="*/ 0 w 20955"/>
                  <a:gd name="connsiteY5" fmla="*/ 10477 h 124777"/>
                  <a:gd name="connsiteX6" fmla="*/ 10478 w 20955"/>
                  <a:gd name="connsiteY6" fmla="*/ 0 h 124777"/>
                  <a:gd name="connsiteX7" fmla="*/ 10478 w 20955"/>
                  <a:gd name="connsiteY7" fmla="*/ 0 h 124777"/>
                  <a:gd name="connsiteX8" fmla="*/ 20955 w 20955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3" y="124778"/>
                      <a:pt x="10478" y="124778"/>
                    </a:cubicBezTo>
                    <a:lnTo>
                      <a:pt x="10478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8" y="0"/>
                    </a:cubicBezTo>
                    <a:lnTo>
                      <a:pt x="10478" y="0"/>
                    </a:lnTo>
                    <a:cubicBezTo>
                      <a:pt x="16193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0D889DD-06EA-4717-871E-3FF8E42B90BE}"/>
                  </a:ext>
                </a:extLst>
              </p:cNvPr>
              <p:cNvSpPr/>
              <p:nvPr/>
            </p:nvSpPr>
            <p:spPr>
              <a:xfrm>
                <a:off x="1198646" y="2817559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D1BABF6-AE0D-4FA4-86E4-B46B055D7679}"/>
                  </a:ext>
                </a:extLst>
              </p:cNvPr>
              <p:cNvSpPr/>
              <p:nvPr/>
            </p:nvSpPr>
            <p:spPr>
              <a:xfrm>
                <a:off x="1160546" y="2817559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0BB8B8A-9530-4676-A0EB-1BD727388333}"/>
                  </a:ext>
                </a:extLst>
              </p:cNvPr>
              <p:cNvSpPr/>
              <p:nvPr/>
            </p:nvSpPr>
            <p:spPr>
              <a:xfrm>
                <a:off x="1222459" y="2387982"/>
                <a:ext cx="34289" cy="34290"/>
              </a:xfrm>
              <a:custGeom>
                <a:avLst/>
                <a:gdLst>
                  <a:gd name="connsiteX0" fmla="*/ 34290 w 34289"/>
                  <a:gd name="connsiteY0" fmla="*/ 17145 h 34290"/>
                  <a:gd name="connsiteX1" fmla="*/ 17145 w 34289"/>
                  <a:gd name="connsiteY1" fmla="*/ 34290 h 34290"/>
                  <a:gd name="connsiteX2" fmla="*/ 0 w 34289"/>
                  <a:gd name="connsiteY2" fmla="*/ 17145 h 34290"/>
                  <a:gd name="connsiteX3" fmla="*/ 17145 w 34289"/>
                  <a:gd name="connsiteY3" fmla="*/ 0 h 34290"/>
                  <a:gd name="connsiteX4" fmla="*/ 34290 w 34289"/>
                  <a:gd name="connsiteY4" fmla="*/ 17145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9" h="34290">
                    <a:moveTo>
                      <a:pt x="34290" y="17145"/>
                    </a:moveTo>
                    <a:cubicBezTo>
                      <a:pt x="34290" y="26614"/>
                      <a:pt x="26614" y="34290"/>
                      <a:pt x="17145" y="34290"/>
                    </a:cubicBezTo>
                    <a:cubicBezTo>
                      <a:pt x="7676" y="34290"/>
                      <a:pt x="0" y="26614"/>
                      <a:pt x="0" y="17145"/>
                    </a:cubicBezTo>
                    <a:cubicBezTo>
                      <a:pt x="0" y="7676"/>
                      <a:pt x="7676" y="0"/>
                      <a:pt x="17145" y="0"/>
                    </a:cubicBezTo>
                    <a:cubicBezTo>
                      <a:pt x="26614" y="0"/>
                      <a:pt x="34290" y="7676"/>
                      <a:pt x="34290" y="17145"/>
                    </a:cubicBezTo>
                    <a:close/>
                  </a:path>
                </a:pathLst>
              </a:custGeom>
              <a:solidFill>
                <a:srgbClr val="70BF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C24B59-DFBE-512F-261C-18D3CCDB24EB}"/>
                </a:ext>
              </a:extLst>
            </p:cNvPr>
            <p:cNvSpPr txBox="1"/>
            <p:nvPr/>
          </p:nvSpPr>
          <p:spPr>
            <a:xfrm>
              <a:off x="4729434" y="3263082"/>
              <a:ext cx="1415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node2 (secondary)</a:t>
              </a:r>
              <a:endParaRPr lang="sl-SI" dirty="0">
                <a:latin typeface="+mn-lt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984BD8-6084-7D3C-AB0D-330D357DE7AA}"/>
              </a:ext>
            </a:extLst>
          </p:cNvPr>
          <p:cNvGrpSpPr/>
          <p:nvPr/>
        </p:nvGrpSpPr>
        <p:grpSpPr>
          <a:xfrm>
            <a:off x="3018922" y="1043751"/>
            <a:ext cx="1491959" cy="839840"/>
            <a:chOff x="3097503" y="2066055"/>
            <a:chExt cx="1491959" cy="8398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210218-D803-4BA7-92C7-6644904B4EA2}"/>
                </a:ext>
              </a:extLst>
            </p:cNvPr>
            <p:cNvGrpSpPr/>
            <p:nvPr/>
          </p:nvGrpSpPr>
          <p:grpSpPr>
            <a:xfrm>
              <a:off x="3466452" y="2066055"/>
              <a:ext cx="754063" cy="219075"/>
              <a:chOff x="5789613" y="3529806"/>
              <a:chExt cx="754063" cy="219075"/>
            </a:xfrm>
          </p:grpSpPr>
          <p:sp>
            <p:nvSpPr>
              <p:cNvPr id="21" name="Freeform 42">
                <a:extLst>
                  <a:ext uri="{FF2B5EF4-FFF2-40B4-BE49-F238E27FC236}">
                    <a16:creationId xmlns:a16="http://schemas.microsoft.com/office/drawing/2014/main" id="{248E3A5D-F6A8-42A8-AEDB-B71C3102C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9613" y="3529806"/>
                <a:ext cx="754063" cy="219075"/>
              </a:xfrm>
              <a:custGeom>
                <a:avLst/>
                <a:gdLst>
                  <a:gd name="T0" fmla="*/ 282 w 296"/>
                  <a:gd name="T1" fmla="*/ 86 h 86"/>
                  <a:gd name="T2" fmla="*/ 14 w 296"/>
                  <a:gd name="T3" fmla="*/ 86 h 86"/>
                  <a:gd name="T4" fmla="*/ 0 w 296"/>
                  <a:gd name="T5" fmla="*/ 72 h 86"/>
                  <a:gd name="T6" fmla="*/ 0 w 296"/>
                  <a:gd name="T7" fmla="*/ 14 h 86"/>
                  <a:gd name="T8" fmla="*/ 14 w 296"/>
                  <a:gd name="T9" fmla="*/ 0 h 86"/>
                  <a:gd name="T10" fmla="*/ 282 w 296"/>
                  <a:gd name="T11" fmla="*/ 0 h 86"/>
                  <a:gd name="T12" fmla="*/ 296 w 296"/>
                  <a:gd name="T13" fmla="*/ 14 h 86"/>
                  <a:gd name="T14" fmla="*/ 296 w 296"/>
                  <a:gd name="T15" fmla="*/ 72 h 86"/>
                  <a:gd name="T16" fmla="*/ 282 w 296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86">
                    <a:moveTo>
                      <a:pt x="282" y="86"/>
                    </a:moveTo>
                    <a:cubicBezTo>
                      <a:pt x="14" y="86"/>
                      <a:pt x="14" y="86"/>
                      <a:pt x="14" y="86"/>
                    </a:cubicBezTo>
                    <a:cubicBezTo>
                      <a:pt x="6" y="86"/>
                      <a:pt x="0" y="80"/>
                      <a:pt x="0" y="7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90" y="0"/>
                      <a:pt x="296" y="7"/>
                      <a:pt x="296" y="14"/>
                    </a:cubicBezTo>
                    <a:cubicBezTo>
                      <a:pt x="296" y="72"/>
                      <a:pt x="296" y="72"/>
                      <a:pt x="296" y="72"/>
                    </a:cubicBezTo>
                    <a:cubicBezTo>
                      <a:pt x="296" y="80"/>
                      <a:pt x="290" y="86"/>
                      <a:pt x="282" y="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" name="Freeform 43">
                <a:extLst>
                  <a:ext uri="{FF2B5EF4-FFF2-40B4-BE49-F238E27FC236}">
                    <a16:creationId xmlns:a16="http://schemas.microsoft.com/office/drawing/2014/main" id="{72239E5B-F43C-4FE9-B719-7D5C38103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5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FBA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" name="Freeform 44">
                <a:extLst>
                  <a:ext uri="{FF2B5EF4-FFF2-40B4-BE49-F238E27FC236}">
                    <a16:creationId xmlns:a16="http://schemas.microsoft.com/office/drawing/2014/main" id="{FCDA604C-76CB-4EAC-9B33-8C3B8899A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063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FBA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" name="Freeform 45">
                <a:extLst>
                  <a:ext uri="{FF2B5EF4-FFF2-40B4-BE49-F238E27FC236}">
                    <a16:creationId xmlns:a16="http://schemas.microsoft.com/office/drawing/2014/main" id="{FDCBDD2E-FA75-4AB6-92B9-F8203056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5863" y="3604419"/>
                <a:ext cx="100013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8" y="29"/>
                      <a:pt x="36" y="29"/>
                    </a:cubicBezTo>
                    <a:close/>
                  </a:path>
                </a:pathLst>
              </a:custGeom>
              <a:solidFill>
                <a:srgbClr val="FBA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B2516D-22B5-4788-AB34-5073E470D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0413" y="3604419"/>
                <a:ext cx="74613" cy="73025"/>
              </a:xfrm>
              <a:prstGeom prst="ellipse">
                <a:avLst/>
              </a:prstGeom>
              <a:solidFill>
                <a:srgbClr val="70B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" name="Freeform 47">
                <a:extLst>
                  <a:ext uri="{FF2B5EF4-FFF2-40B4-BE49-F238E27FC236}">
                    <a16:creationId xmlns:a16="http://schemas.microsoft.com/office/drawing/2014/main" id="{1CF3410F-BF57-4522-99EC-85AED7675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800" y="3613944"/>
                <a:ext cx="33338" cy="50800"/>
              </a:xfrm>
              <a:custGeom>
                <a:avLst/>
                <a:gdLst>
                  <a:gd name="T0" fmla="*/ 0 w 13"/>
                  <a:gd name="T1" fmla="*/ 6 h 20"/>
                  <a:gd name="T2" fmla="*/ 7 w 13"/>
                  <a:gd name="T3" fmla="*/ 0 h 20"/>
                  <a:gd name="T4" fmla="*/ 13 w 13"/>
                  <a:gd name="T5" fmla="*/ 6 h 20"/>
                  <a:gd name="T6" fmla="*/ 13 w 13"/>
                  <a:gd name="T7" fmla="*/ 14 h 20"/>
                  <a:gd name="T8" fmla="*/ 7 w 13"/>
                  <a:gd name="T9" fmla="*/ 20 h 20"/>
                  <a:gd name="T10" fmla="*/ 0 w 13"/>
                  <a:gd name="T11" fmla="*/ 14 h 20"/>
                  <a:gd name="T12" fmla="*/ 0 w 13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0">
                    <a:moveTo>
                      <a:pt x="0" y="6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7"/>
                      <a:pt x="10" y="20"/>
                      <a:pt x="7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" name="Freeform 48">
                <a:extLst>
                  <a:ext uri="{FF2B5EF4-FFF2-40B4-BE49-F238E27FC236}">
                    <a16:creationId xmlns:a16="http://schemas.microsoft.com/office/drawing/2014/main" id="{097274B8-8AF2-4543-8877-F3D90AB58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613944"/>
                <a:ext cx="31750" cy="50800"/>
              </a:xfrm>
              <a:custGeom>
                <a:avLst/>
                <a:gdLst>
                  <a:gd name="T0" fmla="*/ 0 w 12"/>
                  <a:gd name="T1" fmla="*/ 6 h 20"/>
                  <a:gd name="T2" fmla="*/ 6 w 12"/>
                  <a:gd name="T3" fmla="*/ 0 h 20"/>
                  <a:gd name="T4" fmla="*/ 12 w 12"/>
                  <a:gd name="T5" fmla="*/ 6 h 20"/>
                  <a:gd name="T6" fmla="*/ 12 w 12"/>
                  <a:gd name="T7" fmla="*/ 14 h 20"/>
                  <a:gd name="T8" fmla="*/ 6 w 12"/>
                  <a:gd name="T9" fmla="*/ 20 h 20"/>
                  <a:gd name="T10" fmla="*/ 0 w 12"/>
                  <a:gd name="T11" fmla="*/ 14 h 20"/>
                  <a:gd name="T12" fmla="*/ 0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7"/>
                      <a:pt x="9" y="20"/>
                      <a:pt x="6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FE8C81-3E16-AFD7-D120-04FAB38A2433}"/>
                </a:ext>
              </a:extLst>
            </p:cNvPr>
            <p:cNvSpPr txBox="1"/>
            <p:nvPr/>
          </p:nvSpPr>
          <p:spPr>
            <a:xfrm>
              <a:off x="3097503" y="2259564"/>
              <a:ext cx="1491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Load Balancer</a:t>
              </a:r>
              <a:endParaRPr lang="sl-SI" dirty="0">
                <a:latin typeface="+mn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C1A1AC-228C-DB0C-849E-897AB33406C1}"/>
              </a:ext>
            </a:extLst>
          </p:cNvPr>
          <p:cNvGrpSpPr/>
          <p:nvPr/>
        </p:nvGrpSpPr>
        <p:grpSpPr>
          <a:xfrm>
            <a:off x="2240949" y="2045018"/>
            <a:ext cx="1115371" cy="318190"/>
            <a:chOff x="2240949" y="2045018"/>
            <a:chExt cx="1115371" cy="318190"/>
          </a:xfrm>
        </p:grpSpPr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457B49C5-A4F3-4849-C31D-5D81B70E0EC9}"/>
                </a:ext>
              </a:extLst>
            </p:cNvPr>
            <p:cNvSpPr/>
            <p:nvPr/>
          </p:nvSpPr>
          <p:spPr>
            <a:xfrm rot="2700000">
              <a:off x="2732453" y="1739340"/>
              <a:ext cx="132364" cy="1115371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E00FD1-C2AA-7F8E-7D32-4B9260D80B77}"/>
                </a:ext>
              </a:extLst>
            </p:cNvPr>
            <p:cNvSpPr txBox="1"/>
            <p:nvPr/>
          </p:nvSpPr>
          <p:spPr>
            <a:xfrm rot="18900000">
              <a:off x="2245360" y="2045018"/>
              <a:ext cx="9909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Health Check</a:t>
              </a:r>
              <a:endParaRPr lang="sl-SI" sz="1050" dirty="0">
                <a:latin typeface="+mn-lt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80D390-B8B5-ED1E-ADBC-33D56E87A7CB}"/>
              </a:ext>
            </a:extLst>
          </p:cNvPr>
          <p:cNvGrpSpPr/>
          <p:nvPr/>
        </p:nvGrpSpPr>
        <p:grpSpPr>
          <a:xfrm rot="5400000">
            <a:off x="4230985" y="2116881"/>
            <a:ext cx="1115371" cy="318190"/>
            <a:chOff x="2240953" y="2045018"/>
            <a:chExt cx="1115371" cy="318190"/>
          </a:xfrm>
        </p:grpSpPr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BDD95981-D099-01B4-F473-8F2A462E9EB5}"/>
                </a:ext>
              </a:extLst>
            </p:cNvPr>
            <p:cNvSpPr/>
            <p:nvPr/>
          </p:nvSpPr>
          <p:spPr>
            <a:xfrm rot="13500000">
              <a:off x="2732457" y="1739340"/>
              <a:ext cx="132364" cy="1115371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0F2E7D-3A9D-A437-4E86-60847A498719}"/>
                </a:ext>
              </a:extLst>
            </p:cNvPr>
            <p:cNvSpPr txBox="1"/>
            <p:nvPr/>
          </p:nvSpPr>
          <p:spPr>
            <a:xfrm rot="18900000">
              <a:off x="2245360" y="2045018"/>
              <a:ext cx="9909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Health Check</a:t>
              </a:r>
              <a:endParaRPr lang="sl-SI" sz="1050" dirty="0">
                <a:latin typeface="+mn-lt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C3B4E4C-198C-4AB2-C9D7-E0B36C409F7F}"/>
              </a:ext>
            </a:extLst>
          </p:cNvPr>
          <p:cNvGrpSpPr/>
          <p:nvPr/>
        </p:nvGrpSpPr>
        <p:grpSpPr>
          <a:xfrm rot="5400000">
            <a:off x="3838613" y="2189030"/>
            <a:ext cx="1201697" cy="451505"/>
            <a:chOff x="2240954" y="2230844"/>
            <a:chExt cx="1201697" cy="451505"/>
          </a:xfrm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B1B08696-3D08-E94B-3CB1-1E9715A952D4}"/>
                </a:ext>
              </a:extLst>
            </p:cNvPr>
            <p:cNvSpPr/>
            <p:nvPr/>
          </p:nvSpPr>
          <p:spPr>
            <a:xfrm rot="2700000">
              <a:off x="2732458" y="1739340"/>
              <a:ext cx="132364" cy="111537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2E18C2-D14F-D2F5-3658-77741FB043E0}"/>
                </a:ext>
              </a:extLst>
            </p:cNvPr>
            <p:cNvSpPr txBox="1"/>
            <p:nvPr/>
          </p:nvSpPr>
          <p:spPr>
            <a:xfrm rot="18900000">
              <a:off x="2482132" y="2266851"/>
              <a:ext cx="960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"Not OK"</a:t>
              </a:r>
            </a:p>
            <a:p>
              <a:pPr algn="ctr"/>
              <a:r>
                <a:rPr lang="en-US" sz="1050" dirty="0">
                  <a:latin typeface="+mn-lt"/>
                </a:rPr>
                <a:t>(not primary)</a:t>
              </a:r>
              <a:endParaRPr lang="sl-SI" sz="1050" dirty="0">
                <a:latin typeface="+mn-lt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A18227-5526-43B8-9F00-EE8388E8972D}"/>
              </a:ext>
            </a:extLst>
          </p:cNvPr>
          <p:cNvGrpSpPr/>
          <p:nvPr/>
        </p:nvGrpSpPr>
        <p:grpSpPr>
          <a:xfrm>
            <a:off x="2330639" y="2331149"/>
            <a:ext cx="1115371" cy="451505"/>
            <a:chOff x="2240954" y="2230844"/>
            <a:chExt cx="1115371" cy="451505"/>
          </a:xfrm>
        </p:grpSpPr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CE085B65-5313-64CC-4A20-CEF85B91DB3E}"/>
                </a:ext>
              </a:extLst>
            </p:cNvPr>
            <p:cNvSpPr/>
            <p:nvPr/>
          </p:nvSpPr>
          <p:spPr>
            <a:xfrm rot="13500000">
              <a:off x="2732458" y="1739340"/>
              <a:ext cx="132364" cy="111537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CC6C59-4C1F-D446-D2CE-CBC67886162C}"/>
                </a:ext>
              </a:extLst>
            </p:cNvPr>
            <p:cNvSpPr txBox="1"/>
            <p:nvPr/>
          </p:nvSpPr>
          <p:spPr>
            <a:xfrm rot="18900000">
              <a:off x="2597547" y="2266851"/>
              <a:ext cx="72968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"OK"</a:t>
              </a:r>
            </a:p>
            <a:p>
              <a:pPr algn="ctr"/>
              <a:r>
                <a:rPr lang="en-US" sz="1050" dirty="0">
                  <a:latin typeface="+mn-lt"/>
                </a:rPr>
                <a:t>(primary)</a:t>
              </a:r>
              <a:endParaRPr lang="sl-SI" sz="105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491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10336</TotalTime>
  <Words>28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1103</cp:revision>
  <cp:lastPrinted>2016-04-29T20:31:14Z</cp:lastPrinted>
  <dcterms:created xsi:type="dcterms:W3CDTF">2014-07-09T19:55:36Z</dcterms:created>
  <dcterms:modified xsi:type="dcterms:W3CDTF">2022-06-06T08:45:24Z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