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26" y="114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F9690F3C-5C29-E2F0-4922-EC5BCFD253C2}"/>
              </a:ext>
            </a:extLst>
          </p:cNvPr>
          <p:cNvSpPr/>
          <p:nvPr/>
        </p:nvSpPr>
        <p:spPr>
          <a:xfrm rot="14287775">
            <a:off x="4624611" y="1308887"/>
            <a:ext cx="205520" cy="90725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E19709-124F-EFF7-5B78-84CB546F03D6}"/>
              </a:ext>
            </a:extLst>
          </p:cNvPr>
          <p:cNvGrpSpPr/>
          <p:nvPr/>
        </p:nvGrpSpPr>
        <p:grpSpPr>
          <a:xfrm>
            <a:off x="4871807" y="636157"/>
            <a:ext cx="1130969" cy="1273075"/>
            <a:chOff x="4871807" y="636157"/>
            <a:chExt cx="1130969" cy="1273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D9921A-4DDA-4FBB-A477-7E6C6509380A}"/>
                </a:ext>
              </a:extLst>
            </p:cNvPr>
            <p:cNvGrpSpPr/>
            <p:nvPr/>
          </p:nvGrpSpPr>
          <p:grpSpPr>
            <a:xfrm>
              <a:off x="5256318" y="1265342"/>
              <a:ext cx="362902" cy="643890"/>
              <a:chOff x="8037478" y="1925478"/>
              <a:chExt cx="362902" cy="64389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C8CDF5C5-115A-4937-A1BB-11D3E184101C}"/>
                  </a:ext>
                </a:extLst>
              </p:cNvPr>
              <p:cNvSpPr/>
              <p:nvPr/>
            </p:nvSpPr>
            <p:spPr>
              <a:xfrm>
                <a:off x="8037478" y="1925478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06CC0F-EB89-4F8B-A26A-598A3B770CF0}"/>
                  </a:ext>
                </a:extLst>
              </p:cNvPr>
              <p:cNvSpPr/>
              <p:nvPr/>
            </p:nvSpPr>
            <p:spPr>
              <a:xfrm>
                <a:off x="8085103" y="203311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214C4C4-CBA1-41B0-A4E6-C3975ED19D5D}"/>
                  </a:ext>
                </a:extLst>
              </p:cNvPr>
              <p:cNvSpPr/>
              <p:nvPr/>
            </p:nvSpPr>
            <p:spPr>
              <a:xfrm>
                <a:off x="8085103" y="208645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8FEF3B-B2AE-438F-99BA-DD9229BC97D0}"/>
                  </a:ext>
                </a:extLst>
              </p:cNvPr>
              <p:cNvSpPr/>
              <p:nvPr/>
            </p:nvSpPr>
            <p:spPr>
              <a:xfrm>
                <a:off x="8085103" y="213979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E4D863-9FC1-4EFB-97D3-1BA31A17A0B8}"/>
                  </a:ext>
                </a:extLst>
              </p:cNvPr>
              <p:cNvSpPr/>
              <p:nvPr/>
            </p:nvSpPr>
            <p:spPr>
              <a:xfrm>
                <a:off x="8330847" y="2396966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CB8DF-3F1D-4F73-AA16-4B8286327177}"/>
                  </a:ext>
                </a:extLst>
              </p:cNvPr>
              <p:cNvSpPr/>
              <p:nvPr/>
            </p:nvSpPr>
            <p:spPr>
              <a:xfrm>
                <a:off x="82937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015D1A7-8574-4128-AB19-BCDDF3C3816E}"/>
                  </a:ext>
                </a:extLst>
              </p:cNvPr>
              <p:cNvSpPr/>
              <p:nvPr/>
            </p:nvSpPr>
            <p:spPr>
              <a:xfrm>
                <a:off x="82556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9FCF661-3D3F-46E9-8069-F1C97F6EED7A}"/>
                  </a:ext>
                </a:extLst>
              </p:cNvPr>
              <p:cNvSpPr/>
              <p:nvPr/>
            </p:nvSpPr>
            <p:spPr>
              <a:xfrm>
                <a:off x="8317513" y="1967389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F529CB-0A15-D9B3-B229-B7C687289F7F}"/>
                </a:ext>
              </a:extLst>
            </p:cNvPr>
            <p:cNvSpPr txBox="1"/>
            <p:nvPr/>
          </p:nvSpPr>
          <p:spPr>
            <a:xfrm>
              <a:off x="4871807" y="636157"/>
              <a:ext cx="1130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node1 (primary)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516530-2D43-F48F-D0CF-869AACBA6D46}"/>
              </a:ext>
            </a:extLst>
          </p:cNvPr>
          <p:cNvGrpSpPr/>
          <p:nvPr/>
        </p:nvGrpSpPr>
        <p:grpSpPr>
          <a:xfrm>
            <a:off x="4729434" y="2627731"/>
            <a:ext cx="1415717" cy="1281682"/>
            <a:chOff x="4729434" y="2627731"/>
            <a:chExt cx="1415717" cy="12816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AEE398-4367-4BEA-A78F-70C527CC3A93}"/>
                </a:ext>
              </a:extLst>
            </p:cNvPr>
            <p:cNvGrpSpPr/>
            <p:nvPr/>
          </p:nvGrpSpPr>
          <p:grpSpPr>
            <a:xfrm>
              <a:off x="5256794" y="2627731"/>
              <a:ext cx="362902" cy="643890"/>
              <a:chOff x="942424" y="2346071"/>
              <a:chExt cx="362902" cy="64389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4F7579-6145-4EEC-9A2F-58A90934C8DD}"/>
                  </a:ext>
                </a:extLst>
              </p:cNvPr>
              <p:cNvSpPr/>
              <p:nvPr/>
            </p:nvSpPr>
            <p:spPr>
              <a:xfrm>
                <a:off x="942424" y="2346071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74BF874-5E64-4D01-AC68-7CA217FFB687}"/>
                  </a:ext>
                </a:extLst>
              </p:cNvPr>
              <p:cNvSpPr/>
              <p:nvPr/>
            </p:nvSpPr>
            <p:spPr>
              <a:xfrm>
                <a:off x="990049" y="245370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31D77E4-4A63-4A6C-87F9-3554923617B0}"/>
                  </a:ext>
                </a:extLst>
              </p:cNvPr>
              <p:cNvSpPr/>
              <p:nvPr/>
            </p:nvSpPr>
            <p:spPr>
              <a:xfrm>
                <a:off x="990049" y="250704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90BBB49-E9F5-46BD-8AA0-542D86D35DB1}"/>
                  </a:ext>
                </a:extLst>
              </p:cNvPr>
              <p:cNvSpPr/>
              <p:nvPr/>
            </p:nvSpPr>
            <p:spPr>
              <a:xfrm>
                <a:off x="990049" y="256038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846831-842D-41A9-A787-AEE43B96BE4F}"/>
                  </a:ext>
                </a:extLst>
              </p:cNvPr>
              <p:cNvSpPr/>
              <p:nvPr/>
            </p:nvSpPr>
            <p:spPr>
              <a:xfrm>
                <a:off x="1235793" y="2817559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0D889DD-06EA-4717-871E-3FF8E42B90BE}"/>
                  </a:ext>
                </a:extLst>
              </p:cNvPr>
              <p:cNvSpPr/>
              <p:nvPr/>
            </p:nvSpPr>
            <p:spPr>
              <a:xfrm>
                <a:off x="11986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1BABF6-AE0D-4FA4-86E4-B46B055D7679}"/>
                  </a:ext>
                </a:extLst>
              </p:cNvPr>
              <p:cNvSpPr/>
              <p:nvPr/>
            </p:nvSpPr>
            <p:spPr>
              <a:xfrm>
                <a:off x="11605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0BB8B8A-9530-4676-A0EB-1BD727388333}"/>
                  </a:ext>
                </a:extLst>
              </p:cNvPr>
              <p:cNvSpPr/>
              <p:nvPr/>
            </p:nvSpPr>
            <p:spPr>
              <a:xfrm>
                <a:off x="1222459" y="2387982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C24B59-DFBE-512F-261C-18D3CCDB24EB}"/>
                </a:ext>
              </a:extLst>
            </p:cNvPr>
            <p:cNvSpPr txBox="1"/>
            <p:nvPr/>
          </p:nvSpPr>
          <p:spPr>
            <a:xfrm>
              <a:off x="4729434" y="3263082"/>
              <a:ext cx="1415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node2 (secondary)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552A8A-5CA5-8805-94C9-9E27B2DFE985}"/>
              </a:ext>
            </a:extLst>
          </p:cNvPr>
          <p:cNvGrpSpPr/>
          <p:nvPr/>
        </p:nvGrpSpPr>
        <p:grpSpPr>
          <a:xfrm>
            <a:off x="3097503" y="2066055"/>
            <a:ext cx="1491959" cy="839840"/>
            <a:chOff x="3097503" y="2066055"/>
            <a:chExt cx="1491959" cy="8398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210218-D803-4BA7-92C7-6644904B4EA2}"/>
                </a:ext>
              </a:extLst>
            </p:cNvPr>
            <p:cNvGrpSpPr/>
            <p:nvPr/>
          </p:nvGrpSpPr>
          <p:grpSpPr>
            <a:xfrm>
              <a:off x="3466452" y="2066055"/>
              <a:ext cx="754063" cy="219075"/>
              <a:chOff x="5789613" y="3529806"/>
              <a:chExt cx="754063" cy="219075"/>
            </a:xfrm>
          </p:grpSpPr>
          <p:sp>
            <p:nvSpPr>
              <p:cNvPr id="21" name="Freeform 42">
                <a:extLst>
                  <a:ext uri="{FF2B5EF4-FFF2-40B4-BE49-F238E27FC236}">
                    <a16:creationId xmlns:a16="http://schemas.microsoft.com/office/drawing/2014/main" id="{248E3A5D-F6A8-42A8-AEDB-B71C3102C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13" y="3529806"/>
                <a:ext cx="754063" cy="219075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 43">
                <a:extLst>
                  <a:ext uri="{FF2B5EF4-FFF2-40B4-BE49-F238E27FC236}">
                    <a16:creationId xmlns:a16="http://schemas.microsoft.com/office/drawing/2014/main" id="{72239E5B-F43C-4FE9-B719-7D5C3810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5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 44">
                <a:extLst>
                  <a:ext uri="{FF2B5EF4-FFF2-40B4-BE49-F238E27FC236}">
                    <a16:creationId xmlns:a16="http://schemas.microsoft.com/office/drawing/2014/main" id="{FCDA604C-76CB-4EAC-9B33-8C3B8899A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063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 45">
                <a:extLst>
                  <a:ext uri="{FF2B5EF4-FFF2-40B4-BE49-F238E27FC236}">
                    <a16:creationId xmlns:a16="http://schemas.microsoft.com/office/drawing/2014/main" id="{FDCBDD2E-FA75-4AB6-92B9-F8203056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3" y="3604419"/>
                <a:ext cx="100013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B2516D-22B5-4788-AB34-5073E470D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0413" y="3604419"/>
                <a:ext cx="74613" cy="73025"/>
              </a:xfrm>
              <a:prstGeom prst="ellipse">
                <a:avLst/>
              </a:prstGeom>
              <a:solidFill>
                <a:srgbClr val="70B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 47">
                <a:extLst>
                  <a:ext uri="{FF2B5EF4-FFF2-40B4-BE49-F238E27FC236}">
                    <a16:creationId xmlns:a16="http://schemas.microsoft.com/office/drawing/2014/main" id="{1CF3410F-BF57-4522-99EC-85AED7675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3613944"/>
                <a:ext cx="33338" cy="50800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 48">
                <a:extLst>
                  <a:ext uri="{FF2B5EF4-FFF2-40B4-BE49-F238E27FC236}">
                    <a16:creationId xmlns:a16="http://schemas.microsoft.com/office/drawing/2014/main" id="{097274B8-8AF2-4543-8877-F3D90AB58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613944"/>
                <a:ext cx="31750" cy="50800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E8C81-3E16-AFD7-D120-04FAB38A2433}"/>
                </a:ext>
              </a:extLst>
            </p:cNvPr>
            <p:cNvSpPr txBox="1"/>
            <p:nvPr/>
          </p:nvSpPr>
          <p:spPr>
            <a:xfrm>
              <a:off x="3097503" y="2259564"/>
              <a:ext cx="1491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Load Balancer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2F2D18-0720-4BF9-9431-A887F033F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85581" y="1824609"/>
            <a:ext cx="294989" cy="632118"/>
            <a:chOff x="598" y="1936"/>
            <a:chExt cx="287" cy="615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D61978E-2EFE-4D31-9290-2CD2B77DA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49DA7CF-8206-4ED7-885E-48E534F55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D6F2796-503E-C29A-988C-641D3B78A4DC}"/>
              </a:ext>
            </a:extLst>
          </p:cNvPr>
          <p:cNvSpPr/>
          <p:nvPr/>
        </p:nvSpPr>
        <p:spPr>
          <a:xfrm rot="16200000">
            <a:off x="2670751" y="1728743"/>
            <a:ext cx="205520" cy="90725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F1EBFF-CF40-8916-624C-F0EAC6776459}"/>
              </a:ext>
            </a:extLst>
          </p:cNvPr>
          <p:cNvGrpSpPr/>
          <p:nvPr/>
        </p:nvGrpSpPr>
        <p:grpSpPr>
          <a:xfrm>
            <a:off x="1844168" y="3447747"/>
            <a:ext cx="1725231" cy="276999"/>
            <a:chOff x="903767" y="3595942"/>
            <a:chExt cx="1725231" cy="276999"/>
          </a:xfrm>
        </p:grpSpPr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9C108C77-8AA7-0F94-6919-01689DBD35EA}"/>
                </a:ext>
              </a:extLst>
            </p:cNvPr>
            <p:cNvSpPr/>
            <p:nvPr/>
          </p:nvSpPr>
          <p:spPr>
            <a:xfrm rot="16200000">
              <a:off x="944687" y="3590763"/>
              <a:ext cx="205520" cy="287359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38A461-718F-1399-FDC3-CE1CCC5B87A2}"/>
                </a:ext>
              </a:extLst>
            </p:cNvPr>
            <p:cNvSpPr txBox="1"/>
            <p:nvPr/>
          </p:nvSpPr>
          <p:spPr>
            <a:xfrm>
              <a:off x="1280552" y="3595942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User Connection</a:t>
              </a:r>
              <a:endParaRPr lang="sl-SI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404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10335</TotalTime>
  <Words>12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1103</cp:revision>
  <cp:lastPrinted>2016-04-29T20:31:14Z</cp:lastPrinted>
  <dcterms:created xsi:type="dcterms:W3CDTF">2014-07-09T19:55:36Z</dcterms:created>
  <dcterms:modified xsi:type="dcterms:W3CDTF">2022-06-06T08:45:04Z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