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9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7" autoAdjust="0"/>
    <p:restoredTop sz="964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26" y="1734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7797D70-F994-4213-815F-519703F22152}"/>
              </a:ext>
            </a:extLst>
          </p:cNvPr>
          <p:cNvGrpSpPr/>
          <p:nvPr/>
        </p:nvGrpSpPr>
        <p:grpSpPr>
          <a:xfrm>
            <a:off x="329522" y="147284"/>
            <a:ext cx="8491749" cy="4707104"/>
            <a:chOff x="329522" y="147284"/>
            <a:chExt cx="8491749" cy="47071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703B06-C514-45D6-B2F6-05E3514F0374}"/>
                </a:ext>
              </a:extLst>
            </p:cNvPr>
            <p:cNvSpPr/>
            <p:nvPr/>
          </p:nvSpPr>
          <p:spPr>
            <a:xfrm>
              <a:off x="329522" y="147284"/>
              <a:ext cx="7147044" cy="2690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D385A6-9081-4043-9D8D-6BC17C7F0D88}"/>
                </a:ext>
              </a:extLst>
            </p:cNvPr>
            <p:cNvSpPr/>
            <p:nvPr/>
          </p:nvSpPr>
          <p:spPr>
            <a:xfrm>
              <a:off x="329522" y="3139888"/>
              <a:ext cx="3879407" cy="14085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99B68E-D19D-4F3C-B744-728985C61065}"/>
                </a:ext>
              </a:extLst>
            </p:cNvPr>
            <p:cNvSpPr/>
            <p:nvPr/>
          </p:nvSpPr>
          <p:spPr>
            <a:xfrm>
              <a:off x="4572000" y="3139888"/>
              <a:ext cx="4249271" cy="17145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B13703-1DB0-41EB-983A-7BB02876F549}"/>
                </a:ext>
              </a:extLst>
            </p:cNvPr>
            <p:cNvSpPr/>
            <p:nvPr/>
          </p:nvSpPr>
          <p:spPr>
            <a:xfrm>
              <a:off x="450510" y="3361764"/>
              <a:ext cx="3637430" cy="11093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5C01EE-18D3-491E-9F85-32DE7FC3209A}"/>
                </a:ext>
              </a:extLst>
            </p:cNvPr>
            <p:cNvSpPr/>
            <p:nvPr/>
          </p:nvSpPr>
          <p:spPr>
            <a:xfrm>
              <a:off x="4726642" y="3361765"/>
              <a:ext cx="4020670" cy="12573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491E22-2EB8-4831-AEA4-055F9E68907D}"/>
                </a:ext>
              </a:extLst>
            </p:cNvPr>
            <p:cNvSpPr/>
            <p:nvPr/>
          </p:nvSpPr>
          <p:spPr>
            <a:xfrm>
              <a:off x="514383" y="3731557"/>
              <a:ext cx="3509685" cy="30256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cb_nano_create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(self,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tctx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root, service, component, state,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proplist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97BD6C-C79F-481D-B3F4-E6433716E4A7}"/>
                </a:ext>
              </a:extLst>
            </p:cNvPr>
            <p:cNvSpPr/>
            <p:nvPr/>
          </p:nvSpPr>
          <p:spPr>
            <a:xfrm>
              <a:off x="514383" y="4087905"/>
              <a:ext cx="3509685" cy="30256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cb_nano_delete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(self,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tctx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root, service, component, state,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proplist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E7391-30DE-46F1-8B36-69DFC835ECBF}"/>
                </a:ext>
              </a:extLst>
            </p:cNvPr>
            <p:cNvSpPr/>
            <p:nvPr/>
          </p:nvSpPr>
          <p:spPr>
            <a:xfrm>
              <a:off x="4726642" y="3361766"/>
              <a:ext cx="4020670" cy="1546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registerNanoService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(“myserv”,”comp1”,”state1”)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D52B3B-ED41-45E9-A6B6-62B85C041771}"/>
                </a:ext>
              </a:extLst>
            </p:cNvPr>
            <p:cNvSpPr/>
            <p:nvPr/>
          </p:nvSpPr>
          <p:spPr>
            <a:xfrm>
              <a:off x="4800599" y="3731560"/>
              <a:ext cx="3866030" cy="82027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@NanoServiceCallback(servicePoint=“myserv”, component=“comp1”, state=“state3”,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callType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NanoServiceCBType.CREATE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public Properties create(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NanoServiceContext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context,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NavuNode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service,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NavuNode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ncsRoot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Properties opaque)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6A59F-923D-4488-A90D-93699DB5B1F5}"/>
                </a:ext>
              </a:extLst>
            </p:cNvPr>
            <p:cNvSpPr/>
            <p:nvPr/>
          </p:nvSpPr>
          <p:spPr>
            <a:xfrm>
              <a:off x="450510" y="3361766"/>
              <a:ext cx="3637430" cy="1546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register_nano_service_cb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(“myserv”,”comp1”,”state1”)</a:t>
              </a:r>
              <a:endParaRPr lang="en-SI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572718-B10A-45CC-89BE-CED0FA58A82A}"/>
                </a:ext>
              </a:extLst>
            </p:cNvPr>
            <p:cNvSpPr/>
            <p:nvPr/>
          </p:nvSpPr>
          <p:spPr>
            <a:xfrm>
              <a:off x="3201684" y="157620"/>
              <a:ext cx="1402719" cy="19448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Nano Service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D1F8-1BF9-4ABA-A19A-79D0E830D23B}"/>
                </a:ext>
              </a:extLst>
            </p:cNvPr>
            <p:cNvSpPr/>
            <p:nvPr/>
          </p:nvSpPr>
          <p:spPr>
            <a:xfrm>
              <a:off x="410205" y="732232"/>
              <a:ext cx="6999124" cy="20311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9E9606-61B6-4AF1-ACC2-F39D7DF47B6B}"/>
                </a:ext>
              </a:extLst>
            </p:cNvPr>
            <p:cNvSpPr/>
            <p:nvPr/>
          </p:nvSpPr>
          <p:spPr>
            <a:xfrm>
              <a:off x="410205" y="454325"/>
              <a:ext cx="2790195" cy="2779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rgbClr val="000000"/>
                  </a:solidFill>
                </a:rPr>
                <a:t>Service Config Data</a:t>
              </a:r>
            </a:p>
            <a:p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ncs:servicepoint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myserv</a:t>
              </a:r>
              <a:r>
                <a:rPr lang="en-US" sz="9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32606E-F186-4324-9FCF-9B53DDAF2669}"/>
                </a:ext>
              </a:extLst>
            </p:cNvPr>
            <p:cNvSpPr/>
            <p:nvPr/>
          </p:nvSpPr>
          <p:spPr>
            <a:xfrm>
              <a:off x="1075831" y="826361"/>
              <a:ext cx="6252816" cy="18496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34E2A5-4EE0-4741-A10E-4BC15B11D40A}"/>
                </a:ext>
              </a:extLst>
            </p:cNvPr>
            <p:cNvSpPr/>
            <p:nvPr/>
          </p:nvSpPr>
          <p:spPr>
            <a:xfrm>
              <a:off x="1593476" y="1102659"/>
              <a:ext cx="5587254" cy="15027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FE125733-33B6-49F1-99E9-2CC1E43C61BC}"/>
                </a:ext>
              </a:extLst>
            </p:cNvPr>
            <p:cNvSpPr/>
            <p:nvPr/>
          </p:nvSpPr>
          <p:spPr>
            <a:xfrm flipV="1">
              <a:off x="1075831" y="825202"/>
              <a:ext cx="1090363" cy="246220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9B5708-FE18-4F39-B06A-755BDFC4F893}"/>
                </a:ext>
              </a:extLst>
            </p:cNvPr>
            <p:cNvSpPr txBox="1"/>
            <p:nvPr/>
          </p:nvSpPr>
          <p:spPr>
            <a:xfrm>
              <a:off x="1075831" y="825206"/>
              <a:ext cx="1090363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nano-plan-data</a:t>
              </a:r>
              <a:endParaRPr lang="en-SI" sz="1000" dirty="0">
                <a:latin typeface="+mn-lt"/>
              </a:endParaRPr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A5C3A3A-F0F9-49A7-9930-88F96DB2E7C5}"/>
                </a:ext>
              </a:extLst>
            </p:cNvPr>
            <p:cNvSpPr/>
            <p:nvPr/>
          </p:nvSpPr>
          <p:spPr>
            <a:xfrm flipV="1">
              <a:off x="1593477" y="1099585"/>
              <a:ext cx="572718" cy="246220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776D6B-508D-4272-BC84-1DEA2D67CBCB}"/>
                </a:ext>
              </a:extLst>
            </p:cNvPr>
            <p:cNvSpPr txBox="1"/>
            <p:nvPr/>
          </p:nvSpPr>
          <p:spPr>
            <a:xfrm>
              <a:off x="1593476" y="1099589"/>
              <a:ext cx="5870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comp1</a:t>
              </a:r>
              <a:endParaRPr lang="en-SI" sz="1000" dirty="0">
                <a:latin typeface="+mn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A1FA96-7115-4762-9B17-D87914953E2A}"/>
                </a:ext>
              </a:extLst>
            </p:cNvPr>
            <p:cNvSpPr/>
            <p:nvPr/>
          </p:nvSpPr>
          <p:spPr>
            <a:xfrm>
              <a:off x="4676072" y="1393010"/>
              <a:ext cx="612210" cy="262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State 3</a:t>
              </a:r>
              <a:endParaRPr lang="en-SI" sz="1000" dirty="0">
                <a:solidFill>
                  <a:schemeClr val="bg2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05D632-5068-41A3-96FA-DD953A221BD4}"/>
                </a:ext>
              </a:extLst>
            </p:cNvPr>
            <p:cNvSpPr/>
            <p:nvPr/>
          </p:nvSpPr>
          <p:spPr>
            <a:xfrm>
              <a:off x="3421133" y="1395583"/>
              <a:ext cx="612210" cy="262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State 2</a:t>
              </a:r>
              <a:endParaRPr lang="en-SI" sz="1000" dirty="0">
                <a:solidFill>
                  <a:schemeClr val="bg2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4719D2-8891-4AA1-88F1-FC5BF77474BA}"/>
                </a:ext>
              </a:extLst>
            </p:cNvPr>
            <p:cNvSpPr/>
            <p:nvPr/>
          </p:nvSpPr>
          <p:spPr>
            <a:xfrm>
              <a:off x="2166194" y="1399592"/>
              <a:ext cx="612210" cy="262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State 1</a:t>
              </a:r>
              <a:endParaRPr lang="en-SI" sz="1000" dirty="0">
                <a:solidFill>
                  <a:schemeClr val="bg2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5C35A1-DB3A-4F67-92AD-F1DCCC0F7226}"/>
                </a:ext>
              </a:extLst>
            </p:cNvPr>
            <p:cNvSpPr/>
            <p:nvPr/>
          </p:nvSpPr>
          <p:spPr>
            <a:xfrm>
              <a:off x="5931011" y="1393010"/>
              <a:ext cx="612210" cy="262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State 4</a:t>
              </a:r>
              <a:endParaRPr lang="en-SI" sz="1000" dirty="0">
                <a:solidFill>
                  <a:schemeClr val="bg2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FC9508-AC46-477C-B1A7-DBFFFE517AAD}"/>
                </a:ext>
              </a:extLst>
            </p:cNvPr>
            <p:cNvGrpSpPr/>
            <p:nvPr/>
          </p:nvGrpSpPr>
          <p:grpSpPr>
            <a:xfrm>
              <a:off x="3062620" y="1785369"/>
              <a:ext cx="1329210" cy="771860"/>
              <a:chOff x="3186952" y="1819488"/>
              <a:chExt cx="1329210" cy="771860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0722070E-16B2-4263-B4DB-244AF6DF485D}"/>
                  </a:ext>
                </a:extLst>
              </p:cNvPr>
              <p:cNvSpPr/>
              <p:nvPr/>
            </p:nvSpPr>
            <p:spPr>
              <a:xfrm rot="10800000" flipH="1">
                <a:off x="3240741" y="1819488"/>
                <a:ext cx="1223683" cy="771860"/>
              </a:xfrm>
              <a:prstGeom prst="foldedCorner">
                <a:avLst>
                  <a:gd name="adj" fmla="val 1482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7E28F4-DF34-4AE0-9039-657C7F610C49}"/>
                  </a:ext>
                </a:extLst>
              </p:cNvPr>
              <p:cNvSpPr txBox="1"/>
              <p:nvPr/>
            </p:nvSpPr>
            <p:spPr>
              <a:xfrm>
                <a:off x="3186952" y="1853092"/>
                <a:ext cx="1329210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Template Service</a:t>
                </a: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servicepoint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=“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myserv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component=“comp1”</a:t>
                </a:r>
              </a:p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state=“state2”</a:t>
                </a:r>
                <a:endParaRPr lang="en-SI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3B3018-AC8C-4A43-8100-B47668865718}"/>
                </a:ext>
              </a:extLst>
            </p:cNvPr>
            <p:cNvSpPr/>
            <p:nvPr/>
          </p:nvSpPr>
          <p:spPr>
            <a:xfrm>
              <a:off x="1567865" y="3147948"/>
              <a:ext cx="1402719" cy="19448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Python Daemon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2A073E-5AE0-4276-A6BD-1E4A9F948359}"/>
                </a:ext>
              </a:extLst>
            </p:cNvPr>
            <p:cNvSpPr/>
            <p:nvPr/>
          </p:nvSpPr>
          <p:spPr>
            <a:xfrm>
              <a:off x="6020442" y="3152430"/>
              <a:ext cx="1426344" cy="19448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Java Daemon</a:t>
              </a:r>
              <a:endParaRPr lang="en-SI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3C1F9B-174D-48A2-8897-C10D6FE42690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 flipV="1">
              <a:off x="2778404" y="1526848"/>
              <a:ext cx="642729" cy="4009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33AEE0-05AA-40D2-ACC1-6066616305CA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 flipV="1">
              <a:off x="4033343" y="1524275"/>
              <a:ext cx="642729" cy="2573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1D8FA2-F7DD-4A1E-8560-C8CC88903837}"/>
                </a:ext>
              </a:extLst>
            </p:cNvPr>
            <p:cNvCxnSpPr>
              <a:stCxn id="28" idx="6"/>
              <a:endCxn id="31" idx="2"/>
            </p:cNvCxnSpPr>
            <p:nvPr/>
          </p:nvCxnSpPr>
          <p:spPr>
            <a:xfrm>
              <a:off x="5288282" y="1524275"/>
              <a:ext cx="642729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DDBB7C-E231-4554-AA9A-C1A921F10878}"/>
                </a:ext>
              </a:extLst>
            </p:cNvPr>
            <p:cNvCxnSpPr>
              <a:stCxn id="36" idx="0"/>
              <a:endCxn id="30" idx="4"/>
            </p:cNvCxnSpPr>
            <p:nvPr/>
          </p:nvCxnSpPr>
          <p:spPr>
            <a:xfrm flipV="1">
              <a:off x="2269225" y="1662122"/>
              <a:ext cx="203074" cy="1485826"/>
            </a:xfrm>
            <a:prstGeom prst="line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9A1E0F-BA68-4820-A30A-00057C25497B}"/>
                </a:ext>
              </a:extLst>
            </p:cNvPr>
            <p:cNvCxnSpPr>
              <a:stCxn id="7" idx="0"/>
              <a:endCxn id="28" idx="4"/>
            </p:cNvCxnSpPr>
            <p:nvPr/>
          </p:nvCxnSpPr>
          <p:spPr>
            <a:xfrm flipH="1" flipV="1">
              <a:off x="4982177" y="1655540"/>
              <a:ext cx="1714459" cy="1484348"/>
            </a:xfrm>
            <a:prstGeom prst="line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DC5885-4592-48C8-AE64-230E92D62590}"/>
                </a:ext>
              </a:extLst>
            </p:cNvPr>
            <p:cNvCxnSpPr>
              <a:stCxn id="32" idx="2"/>
              <a:endCxn id="29" idx="4"/>
            </p:cNvCxnSpPr>
            <p:nvPr/>
          </p:nvCxnSpPr>
          <p:spPr>
            <a:xfrm flipH="1" flipV="1">
              <a:off x="3727238" y="1658113"/>
              <a:ext cx="1013" cy="127256"/>
            </a:xfrm>
            <a:prstGeom prst="line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836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20457</TotalTime>
  <Words>138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