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68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26" y="540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143" d="100"/>
          <a:sy n="143" d="100"/>
        </p:scale>
        <p:origin x="247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AFDCED-634D-4948-A75C-9D6FED00AEEF}"/>
              </a:ext>
            </a:extLst>
          </p:cNvPr>
          <p:cNvGrpSpPr/>
          <p:nvPr/>
        </p:nvGrpSpPr>
        <p:grpSpPr>
          <a:xfrm>
            <a:off x="1830660" y="356199"/>
            <a:ext cx="5513294" cy="4292039"/>
            <a:chOff x="1830660" y="356199"/>
            <a:chExt cx="5513294" cy="429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429D08-3D81-4F89-AEC7-FF7501CB67DF}"/>
                </a:ext>
              </a:extLst>
            </p:cNvPr>
            <p:cNvSpPr/>
            <p:nvPr/>
          </p:nvSpPr>
          <p:spPr>
            <a:xfrm>
              <a:off x="1830660" y="356199"/>
              <a:ext cx="5513294" cy="285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59B74E-504B-4F85-8D97-7FC6266A8F0A}"/>
                </a:ext>
              </a:extLst>
            </p:cNvPr>
            <p:cNvSpPr/>
            <p:nvPr/>
          </p:nvSpPr>
          <p:spPr>
            <a:xfrm>
              <a:off x="2162472" y="633199"/>
              <a:ext cx="4849671" cy="23166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8AF40A-A4DC-440B-94B6-F0890F68EC1B}"/>
                </a:ext>
              </a:extLst>
            </p:cNvPr>
            <p:cNvSpPr txBox="1"/>
            <p:nvPr/>
          </p:nvSpPr>
          <p:spPr>
            <a:xfrm>
              <a:off x="4029302" y="356199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+mn-lt"/>
                </a:rPr>
                <a:t>Nano Service</a:t>
              </a:r>
              <a:endParaRPr lang="en-SI" sz="1200" b="1" dirty="0">
                <a:latin typeface="+mn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52C7E3-C0DA-48E9-AC7B-F77D8EF5AC2A}"/>
                </a:ext>
              </a:extLst>
            </p:cNvPr>
            <p:cNvSpPr/>
            <p:nvPr/>
          </p:nvSpPr>
          <p:spPr>
            <a:xfrm>
              <a:off x="2503424" y="997904"/>
              <a:ext cx="4167766" cy="18325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EAB2BB8D-0872-4754-B4CD-D62A2A58F6E2}"/>
                </a:ext>
              </a:extLst>
            </p:cNvPr>
            <p:cNvSpPr/>
            <p:nvPr/>
          </p:nvSpPr>
          <p:spPr>
            <a:xfrm flipV="1">
              <a:off x="2503424" y="997903"/>
              <a:ext cx="1271407" cy="246221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C525E-3FF2-4DBC-9ED8-C1047E88030C}"/>
                </a:ext>
              </a:extLst>
            </p:cNvPr>
            <p:cNvSpPr txBox="1"/>
            <p:nvPr/>
          </p:nvSpPr>
          <p:spPr>
            <a:xfrm>
              <a:off x="2503424" y="997904"/>
              <a:ext cx="1226618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some-component</a:t>
              </a:r>
              <a:endParaRPr lang="en-SI" dirty="0">
                <a:latin typeface="+mn-lt"/>
              </a:endParaRPr>
            </a:p>
          </p:txBody>
        </p:sp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207AB06D-8FE4-4D60-9631-32E9B41A2B10}"/>
                </a:ext>
              </a:extLst>
            </p:cNvPr>
            <p:cNvSpPr/>
            <p:nvPr/>
          </p:nvSpPr>
          <p:spPr>
            <a:xfrm flipV="1">
              <a:off x="2162472" y="633198"/>
              <a:ext cx="949299" cy="276999"/>
            </a:xfrm>
            <a:prstGeom prst="snip1Rect">
              <a:avLst>
                <a:gd name="adj" fmla="val 36389"/>
              </a:avLst>
            </a:prstGeom>
            <a:noFill/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C9215F-CAC4-47B7-AC6C-1C4D2AC0EF40}"/>
                </a:ext>
              </a:extLst>
            </p:cNvPr>
            <p:cNvSpPr txBox="1"/>
            <p:nvPr/>
          </p:nvSpPr>
          <p:spPr>
            <a:xfrm>
              <a:off x="2162472" y="633198"/>
              <a:ext cx="8963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nano-plan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31E3E73-16E4-45D3-8FAA-B6843E4E6372}"/>
                </a:ext>
              </a:extLst>
            </p:cNvPr>
            <p:cNvSpPr/>
            <p:nvPr/>
          </p:nvSpPr>
          <p:spPr>
            <a:xfrm>
              <a:off x="2934394" y="1321947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FAEB5-79A6-4E99-96F4-C1EAFC5CCB46}"/>
                </a:ext>
              </a:extLst>
            </p:cNvPr>
            <p:cNvSpPr/>
            <p:nvPr/>
          </p:nvSpPr>
          <p:spPr>
            <a:xfrm>
              <a:off x="3886707" y="1321947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107C24-0463-4E70-AEBF-A16D9C76BCA8}"/>
                </a:ext>
              </a:extLst>
            </p:cNvPr>
            <p:cNvSpPr/>
            <p:nvPr/>
          </p:nvSpPr>
          <p:spPr>
            <a:xfrm>
              <a:off x="4839020" y="1321947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7B28C6-6A68-43F8-8D7B-F7E288671A31}"/>
                </a:ext>
              </a:extLst>
            </p:cNvPr>
            <p:cNvSpPr/>
            <p:nvPr/>
          </p:nvSpPr>
          <p:spPr>
            <a:xfrm>
              <a:off x="5791333" y="1321947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C2FB77-FC64-4774-9C67-E84D0A3C2F0E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3386864" y="1548182"/>
              <a:ext cx="499843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FEFCBC-0902-46B0-AE9C-4A804623467E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339177" y="1548182"/>
              <a:ext cx="499843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D3DD01F-4170-4CAF-9D5F-B3B5E1BDD255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5291490" y="1548182"/>
              <a:ext cx="499843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BFF3D1-2C8B-4D11-BF94-8B66A1A2BA33}"/>
                </a:ext>
              </a:extLst>
            </p:cNvPr>
            <p:cNvGrpSpPr/>
            <p:nvPr/>
          </p:nvGrpSpPr>
          <p:grpSpPr>
            <a:xfrm>
              <a:off x="3413630" y="1837813"/>
              <a:ext cx="1425390" cy="924361"/>
              <a:chOff x="3413630" y="1907086"/>
              <a:chExt cx="1425390" cy="92436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476DC46B-7B75-48C0-AEB5-3DE15101D8BD}"/>
                  </a:ext>
                </a:extLst>
              </p:cNvPr>
              <p:cNvSpPr/>
              <p:nvPr/>
            </p:nvSpPr>
            <p:spPr>
              <a:xfrm rot="10800000" flipH="1">
                <a:off x="3467419" y="1908117"/>
                <a:ext cx="1311212" cy="923330"/>
              </a:xfrm>
              <a:prstGeom prst="foldedCorner">
                <a:avLst>
                  <a:gd name="adj" fmla="val 1482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EC4C566-1D05-4A02-B526-33976562B7CE}"/>
                  </a:ext>
                </a:extLst>
              </p:cNvPr>
              <p:cNvSpPr txBox="1"/>
              <p:nvPr/>
            </p:nvSpPr>
            <p:spPr>
              <a:xfrm>
                <a:off x="3413630" y="1907086"/>
                <a:ext cx="14253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status </a:t>
                </a:r>
              </a:p>
              <a:p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post-action-status</a:t>
                </a:r>
              </a:p>
              <a:p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post-actions {</a:t>
                </a:r>
              </a:p>
              <a:p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create-action</a:t>
                </a:r>
              </a:p>
              <a:p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7C7C1E-F4E0-43D3-9B56-0AD64734E1F6}"/>
                </a:ext>
              </a:extLst>
            </p:cNvPr>
            <p:cNvSpPr/>
            <p:nvPr/>
          </p:nvSpPr>
          <p:spPr>
            <a:xfrm>
              <a:off x="2738951" y="3823062"/>
              <a:ext cx="4195249" cy="8251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BEAD6D-B18B-4A6F-9C96-AA56954FF4C9}"/>
                </a:ext>
              </a:extLst>
            </p:cNvPr>
            <p:cNvSpPr/>
            <p:nvPr/>
          </p:nvSpPr>
          <p:spPr>
            <a:xfrm>
              <a:off x="2794019" y="4042337"/>
              <a:ext cx="4077835" cy="5250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/my-service/plan/some-component/</a:t>
              </a:r>
              <a:r>
                <a:rPr lang="en-US" sz="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some-state create-action</a:t>
              </a:r>
              <a:endPara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SI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1E58E8-C19B-4489-868B-0DFAF4EF9E9D}"/>
                </a:ext>
              </a:extLst>
            </p:cNvPr>
            <p:cNvSpPr/>
            <p:nvPr/>
          </p:nvSpPr>
          <p:spPr>
            <a:xfrm>
              <a:off x="3329107" y="3835604"/>
              <a:ext cx="2256830" cy="19448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Asynchronous Side-Effect-Queue</a:t>
              </a:r>
              <a:endParaRPr lang="en-SI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8E4D0B1A-3307-4405-8400-D3B60E6C133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458646" y="3054388"/>
              <a:ext cx="1724891" cy="354373"/>
            </a:xfrm>
            <a:prstGeom prst="bentConnector3">
              <a:avLst>
                <a:gd name="adj1" fmla="val 100201"/>
              </a:avLst>
            </a:prstGeom>
            <a:ln w="12700">
              <a:solidFill>
                <a:srgbClr val="0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042AA4-A413-4728-B0E4-688D724774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3311" y="2156991"/>
              <a:ext cx="1510492" cy="193702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5DDFBE4-4D4A-49B5-834D-923A63C9DB87}"/>
                </a:ext>
              </a:extLst>
            </p:cNvPr>
            <p:cNvGrpSpPr/>
            <p:nvPr/>
          </p:nvGrpSpPr>
          <p:grpSpPr>
            <a:xfrm>
              <a:off x="3805789" y="1146640"/>
              <a:ext cx="355223" cy="354335"/>
              <a:chOff x="3594100" y="3175"/>
              <a:chExt cx="635000" cy="633413"/>
            </a:xfrm>
          </p:grpSpPr>
          <p:sp>
            <p:nvSpPr>
              <p:cNvPr id="61" name="Oval 5">
                <a:extLst>
                  <a:ext uri="{FF2B5EF4-FFF2-40B4-BE49-F238E27FC236}">
                    <a16:creationId xmlns:a16="http://schemas.microsoft.com/office/drawing/2014/main" id="{8FE062E3-572B-4716-8161-AD2251801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100" y="3175"/>
                <a:ext cx="635000" cy="6334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AD020A70-53D3-4B76-9B98-224011F5F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8" y="119063"/>
                <a:ext cx="79375" cy="395288"/>
              </a:xfrm>
              <a:custGeom>
                <a:avLst/>
                <a:gdLst>
                  <a:gd name="T0" fmla="*/ 13 w 25"/>
                  <a:gd name="T1" fmla="*/ 123 h 123"/>
                  <a:gd name="T2" fmla="*/ 0 w 25"/>
                  <a:gd name="T3" fmla="*/ 110 h 123"/>
                  <a:gd name="T4" fmla="*/ 0 w 25"/>
                  <a:gd name="T5" fmla="*/ 12 h 123"/>
                  <a:gd name="T6" fmla="*/ 13 w 25"/>
                  <a:gd name="T7" fmla="*/ 0 h 123"/>
                  <a:gd name="T8" fmla="*/ 25 w 25"/>
                  <a:gd name="T9" fmla="*/ 12 h 123"/>
                  <a:gd name="T10" fmla="*/ 25 w 25"/>
                  <a:gd name="T11" fmla="*/ 110 h 123"/>
                  <a:gd name="T12" fmla="*/ 13 w 25"/>
                  <a:gd name="T13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23">
                    <a:moveTo>
                      <a:pt x="13" y="123"/>
                    </a:moveTo>
                    <a:cubicBezTo>
                      <a:pt x="6" y="123"/>
                      <a:pt x="0" y="117"/>
                      <a:pt x="0" y="1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19" y="0"/>
                      <a:pt x="25" y="5"/>
                      <a:pt x="25" y="12"/>
                    </a:cubicBezTo>
                    <a:cubicBezTo>
                      <a:pt x="25" y="110"/>
                      <a:pt x="25" y="110"/>
                      <a:pt x="25" y="110"/>
                    </a:cubicBezTo>
                    <a:cubicBezTo>
                      <a:pt x="25" y="117"/>
                      <a:pt x="19" y="123"/>
                      <a:pt x="13" y="12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53EA6C29-2E37-457A-943D-EE1EEF566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825" y="115888"/>
                <a:ext cx="153988" cy="82550"/>
              </a:xfrm>
              <a:custGeom>
                <a:avLst/>
                <a:gdLst>
                  <a:gd name="T0" fmla="*/ 13 w 48"/>
                  <a:gd name="T1" fmla="*/ 26 h 26"/>
                  <a:gd name="T2" fmla="*/ 1 w 48"/>
                  <a:gd name="T3" fmla="*/ 13 h 26"/>
                  <a:gd name="T4" fmla="*/ 13 w 48"/>
                  <a:gd name="T5" fmla="*/ 1 h 26"/>
                  <a:gd name="T6" fmla="*/ 35 w 48"/>
                  <a:gd name="T7" fmla="*/ 0 h 26"/>
                  <a:gd name="T8" fmla="*/ 48 w 48"/>
                  <a:gd name="T9" fmla="*/ 12 h 26"/>
                  <a:gd name="T10" fmla="*/ 36 w 48"/>
                  <a:gd name="T11" fmla="*/ 25 h 26"/>
                  <a:gd name="T12" fmla="*/ 13 w 48"/>
                  <a:gd name="T13" fmla="*/ 26 h 26"/>
                  <a:gd name="T14" fmla="*/ 13 w 48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26">
                    <a:moveTo>
                      <a:pt x="13" y="26"/>
                    </a:moveTo>
                    <a:cubicBezTo>
                      <a:pt x="6" y="26"/>
                      <a:pt x="1" y="20"/>
                      <a:pt x="1" y="13"/>
                    </a:cubicBezTo>
                    <a:cubicBezTo>
                      <a:pt x="0" y="7"/>
                      <a:pt x="6" y="1"/>
                      <a:pt x="13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48" y="6"/>
                      <a:pt x="48" y="12"/>
                    </a:cubicBezTo>
                    <a:cubicBezTo>
                      <a:pt x="48" y="19"/>
                      <a:pt x="43" y="25"/>
                      <a:pt x="36" y="2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D076FFE2-3B46-444F-9D7F-4086CD1DF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475" y="433388"/>
                <a:ext cx="238125" cy="80963"/>
              </a:xfrm>
              <a:custGeom>
                <a:avLst/>
                <a:gdLst>
                  <a:gd name="T0" fmla="*/ 62 w 74"/>
                  <a:gd name="T1" fmla="*/ 25 h 25"/>
                  <a:gd name="T2" fmla="*/ 12 w 74"/>
                  <a:gd name="T3" fmla="*/ 25 h 25"/>
                  <a:gd name="T4" fmla="*/ 0 w 74"/>
                  <a:gd name="T5" fmla="*/ 12 h 25"/>
                  <a:gd name="T6" fmla="*/ 12 w 74"/>
                  <a:gd name="T7" fmla="*/ 0 h 25"/>
                  <a:gd name="T8" fmla="*/ 62 w 74"/>
                  <a:gd name="T9" fmla="*/ 0 h 25"/>
                  <a:gd name="T10" fmla="*/ 74 w 74"/>
                  <a:gd name="T11" fmla="*/ 12 h 25"/>
                  <a:gd name="T12" fmla="*/ 62 w 7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25">
                    <a:moveTo>
                      <a:pt x="62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6" y="25"/>
                      <a:pt x="0" y="19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8" y="0"/>
                      <a:pt x="74" y="5"/>
                      <a:pt x="74" y="12"/>
                    </a:cubicBezTo>
                    <a:cubicBezTo>
                      <a:pt x="74" y="19"/>
                      <a:pt x="68" y="25"/>
                      <a:pt x="62" y="2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4EC5C54-A8BA-4C51-8174-41CCE413ECB8}"/>
                </a:ext>
              </a:extLst>
            </p:cNvPr>
            <p:cNvGrpSpPr/>
            <p:nvPr/>
          </p:nvGrpSpPr>
          <p:grpSpPr>
            <a:xfrm>
              <a:off x="2743878" y="2405920"/>
              <a:ext cx="356999" cy="355223"/>
              <a:chOff x="3594100" y="1127125"/>
              <a:chExt cx="638175" cy="635000"/>
            </a:xfrm>
          </p:grpSpPr>
          <p:sp>
            <p:nvSpPr>
              <p:cNvPr id="66" name="Oval 9">
                <a:extLst>
                  <a:ext uri="{FF2B5EF4-FFF2-40B4-BE49-F238E27FC236}">
                    <a16:creationId xmlns:a16="http://schemas.microsoft.com/office/drawing/2014/main" id="{695FC716-795C-4C7E-A134-7560836DC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100" y="1127125"/>
                <a:ext cx="638175" cy="635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id="{F73AE281-DA6F-4E88-A692-A12BABBE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425" y="1236663"/>
                <a:ext cx="257175" cy="404813"/>
              </a:xfrm>
              <a:custGeom>
                <a:avLst/>
                <a:gdLst>
                  <a:gd name="T0" fmla="*/ 68 w 80"/>
                  <a:gd name="T1" fmla="*/ 126 h 126"/>
                  <a:gd name="T2" fmla="*/ 14 w 80"/>
                  <a:gd name="T3" fmla="*/ 126 h 126"/>
                  <a:gd name="T4" fmla="*/ 2 w 80"/>
                  <a:gd name="T5" fmla="*/ 118 h 126"/>
                  <a:gd name="T6" fmla="*/ 5 w 80"/>
                  <a:gd name="T7" fmla="*/ 104 h 126"/>
                  <a:gd name="T8" fmla="*/ 55 w 80"/>
                  <a:gd name="T9" fmla="*/ 40 h 126"/>
                  <a:gd name="T10" fmla="*/ 41 w 80"/>
                  <a:gd name="T11" fmla="*/ 25 h 126"/>
                  <a:gd name="T12" fmla="*/ 26 w 80"/>
                  <a:gd name="T13" fmla="*/ 40 h 126"/>
                  <a:gd name="T14" fmla="*/ 14 w 80"/>
                  <a:gd name="T15" fmla="*/ 52 h 126"/>
                  <a:gd name="T16" fmla="*/ 1 w 80"/>
                  <a:gd name="T17" fmla="*/ 40 h 126"/>
                  <a:gd name="T18" fmla="*/ 41 w 80"/>
                  <a:gd name="T19" fmla="*/ 0 h 126"/>
                  <a:gd name="T20" fmla="*/ 80 w 80"/>
                  <a:gd name="T21" fmla="*/ 40 h 126"/>
                  <a:gd name="T22" fmla="*/ 44 w 80"/>
                  <a:gd name="T23" fmla="*/ 100 h 126"/>
                  <a:gd name="T24" fmla="*/ 68 w 80"/>
                  <a:gd name="T25" fmla="*/ 100 h 126"/>
                  <a:gd name="T26" fmla="*/ 80 w 80"/>
                  <a:gd name="T27" fmla="*/ 113 h 126"/>
                  <a:gd name="T28" fmla="*/ 68 w 80"/>
                  <a:gd name="T2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26">
                    <a:moveTo>
                      <a:pt x="68" y="126"/>
                    </a:moveTo>
                    <a:cubicBezTo>
                      <a:pt x="14" y="126"/>
                      <a:pt x="14" y="126"/>
                      <a:pt x="14" y="126"/>
                    </a:cubicBezTo>
                    <a:cubicBezTo>
                      <a:pt x="8" y="126"/>
                      <a:pt x="4" y="122"/>
                      <a:pt x="2" y="118"/>
                    </a:cubicBezTo>
                    <a:cubicBezTo>
                      <a:pt x="0" y="113"/>
                      <a:pt x="1" y="107"/>
                      <a:pt x="5" y="104"/>
                    </a:cubicBezTo>
                    <a:cubicBezTo>
                      <a:pt x="32" y="79"/>
                      <a:pt x="55" y="49"/>
                      <a:pt x="55" y="40"/>
                    </a:cubicBezTo>
                    <a:cubicBezTo>
                      <a:pt x="55" y="32"/>
                      <a:pt x="49" y="25"/>
                      <a:pt x="41" y="25"/>
                    </a:cubicBezTo>
                    <a:cubicBezTo>
                      <a:pt x="33" y="25"/>
                      <a:pt x="26" y="32"/>
                      <a:pt x="26" y="40"/>
                    </a:cubicBezTo>
                    <a:cubicBezTo>
                      <a:pt x="26" y="47"/>
                      <a:pt x="20" y="52"/>
                      <a:pt x="14" y="52"/>
                    </a:cubicBezTo>
                    <a:cubicBezTo>
                      <a:pt x="7" y="52"/>
                      <a:pt x="1" y="47"/>
                      <a:pt x="1" y="40"/>
                    </a:cubicBezTo>
                    <a:cubicBezTo>
                      <a:pt x="1" y="18"/>
                      <a:pt x="19" y="0"/>
                      <a:pt x="41" y="0"/>
                    </a:cubicBezTo>
                    <a:cubicBezTo>
                      <a:pt x="63" y="0"/>
                      <a:pt x="80" y="18"/>
                      <a:pt x="80" y="40"/>
                    </a:cubicBezTo>
                    <a:cubicBezTo>
                      <a:pt x="80" y="57"/>
                      <a:pt x="61" y="82"/>
                      <a:pt x="44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75" y="100"/>
                      <a:pt x="80" y="106"/>
                      <a:pt x="80" y="113"/>
                    </a:cubicBezTo>
                    <a:cubicBezTo>
                      <a:pt x="80" y="120"/>
                      <a:pt x="75" y="126"/>
                      <a:pt x="68" y="12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AF08BB4-587D-414F-A065-C34A60CC846C}"/>
                </a:ext>
              </a:extLst>
            </p:cNvPr>
            <p:cNvGrpSpPr/>
            <p:nvPr/>
          </p:nvGrpSpPr>
          <p:grpSpPr>
            <a:xfrm>
              <a:off x="5916670" y="3389562"/>
              <a:ext cx="360551" cy="358775"/>
              <a:chOff x="3594100" y="2247900"/>
              <a:chExt cx="644525" cy="641350"/>
            </a:xfrm>
          </p:grpSpPr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224AE9F3-7461-4A26-B9C4-BE524411F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100" y="2247900"/>
                <a:ext cx="644525" cy="641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3DE3E2E6-E5C0-4EBF-8C7E-2914B93167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2360613"/>
                <a:ext cx="273050" cy="409575"/>
              </a:xfrm>
              <a:custGeom>
                <a:avLst/>
                <a:gdLst>
                  <a:gd name="T0" fmla="*/ 45 w 85"/>
                  <a:gd name="T1" fmla="*/ 50 h 128"/>
                  <a:gd name="T2" fmla="*/ 45 w 85"/>
                  <a:gd name="T3" fmla="*/ 50 h 128"/>
                  <a:gd name="T4" fmla="*/ 45 w 85"/>
                  <a:gd name="T5" fmla="*/ 50 h 128"/>
                  <a:gd name="T6" fmla="*/ 42 w 85"/>
                  <a:gd name="T7" fmla="*/ 128 h 128"/>
                  <a:gd name="T8" fmla="*/ 2 w 85"/>
                  <a:gd name="T9" fmla="*/ 100 h 128"/>
                  <a:gd name="T10" fmla="*/ 10 w 85"/>
                  <a:gd name="T11" fmla="*/ 84 h 128"/>
                  <a:gd name="T12" fmla="*/ 26 w 85"/>
                  <a:gd name="T13" fmla="*/ 91 h 128"/>
                  <a:gd name="T14" fmla="*/ 42 w 85"/>
                  <a:gd name="T15" fmla="*/ 103 h 128"/>
                  <a:gd name="T16" fmla="*/ 60 w 85"/>
                  <a:gd name="T17" fmla="*/ 90 h 128"/>
                  <a:gd name="T18" fmla="*/ 45 w 85"/>
                  <a:gd name="T19" fmla="*/ 75 h 128"/>
                  <a:gd name="T20" fmla="*/ 32 w 85"/>
                  <a:gd name="T21" fmla="*/ 62 h 128"/>
                  <a:gd name="T22" fmla="*/ 44 w 85"/>
                  <a:gd name="T23" fmla="*/ 50 h 128"/>
                  <a:gd name="T24" fmla="*/ 54 w 85"/>
                  <a:gd name="T25" fmla="*/ 36 h 128"/>
                  <a:gd name="T26" fmla="*/ 48 w 85"/>
                  <a:gd name="T27" fmla="*/ 29 h 128"/>
                  <a:gd name="T28" fmla="*/ 29 w 85"/>
                  <a:gd name="T29" fmla="*/ 39 h 128"/>
                  <a:gd name="T30" fmla="*/ 12 w 85"/>
                  <a:gd name="T31" fmla="*/ 45 h 128"/>
                  <a:gd name="T32" fmla="*/ 7 w 85"/>
                  <a:gd name="T33" fmla="*/ 28 h 128"/>
                  <a:gd name="T34" fmla="*/ 54 w 85"/>
                  <a:gd name="T35" fmla="*/ 4 h 128"/>
                  <a:gd name="T36" fmla="*/ 79 w 85"/>
                  <a:gd name="T37" fmla="*/ 36 h 128"/>
                  <a:gd name="T38" fmla="*/ 72 w 85"/>
                  <a:gd name="T39" fmla="*/ 59 h 128"/>
                  <a:gd name="T40" fmla="*/ 85 w 85"/>
                  <a:gd name="T41" fmla="*/ 90 h 128"/>
                  <a:gd name="T42" fmla="*/ 42 w 85"/>
                  <a:gd name="T4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" h="128">
                    <a:moveTo>
                      <a:pt x="45" y="50"/>
                    </a:move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lose/>
                    <a:moveTo>
                      <a:pt x="42" y="128"/>
                    </a:moveTo>
                    <a:cubicBezTo>
                      <a:pt x="23" y="128"/>
                      <a:pt x="8" y="117"/>
                      <a:pt x="2" y="100"/>
                    </a:cubicBezTo>
                    <a:cubicBezTo>
                      <a:pt x="0" y="93"/>
                      <a:pt x="3" y="86"/>
                      <a:pt x="10" y="84"/>
                    </a:cubicBezTo>
                    <a:cubicBezTo>
                      <a:pt x="17" y="81"/>
                      <a:pt x="24" y="85"/>
                      <a:pt x="26" y="91"/>
                    </a:cubicBezTo>
                    <a:cubicBezTo>
                      <a:pt x="29" y="99"/>
                      <a:pt x="34" y="103"/>
                      <a:pt x="42" y="103"/>
                    </a:cubicBezTo>
                    <a:cubicBezTo>
                      <a:pt x="50" y="103"/>
                      <a:pt x="60" y="98"/>
                      <a:pt x="60" y="90"/>
                    </a:cubicBezTo>
                    <a:cubicBezTo>
                      <a:pt x="60" y="86"/>
                      <a:pt x="60" y="75"/>
                      <a:pt x="45" y="75"/>
                    </a:cubicBezTo>
                    <a:cubicBezTo>
                      <a:pt x="38" y="75"/>
                      <a:pt x="32" y="69"/>
                      <a:pt x="32" y="62"/>
                    </a:cubicBezTo>
                    <a:cubicBezTo>
                      <a:pt x="32" y="56"/>
                      <a:pt x="38" y="50"/>
                      <a:pt x="44" y="50"/>
                    </a:cubicBezTo>
                    <a:cubicBezTo>
                      <a:pt x="46" y="50"/>
                      <a:pt x="54" y="47"/>
                      <a:pt x="54" y="36"/>
                    </a:cubicBezTo>
                    <a:cubicBezTo>
                      <a:pt x="54" y="35"/>
                      <a:pt x="54" y="30"/>
                      <a:pt x="48" y="29"/>
                    </a:cubicBezTo>
                    <a:cubicBezTo>
                      <a:pt x="42" y="27"/>
                      <a:pt x="34" y="30"/>
                      <a:pt x="29" y="39"/>
                    </a:cubicBezTo>
                    <a:cubicBezTo>
                      <a:pt x="26" y="46"/>
                      <a:pt x="18" y="48"/>
                      <a:pt x="12" y="45"/>
                    </a:cubicBezTo>
                    <a:cubicBezTo>
                      <a:pt x="6" y="42"/>
                      <a:pt x="3" y="34"/>
                      <a:pt x="7" y="28"/>
                    </a:cubicBezTo>
                    <a:cubicBezTo>
                      <a:pt x="16" y="9"/>
                      <a:pt x="35" y="0"/>
                      <a:pt x="54" y="4"/>
                    </a:cubicBezTo>
                    <a:cubicBezTo>
                      <a:pt x="69" y="8"/>
                      <a:pt x="79" y="20"/>
                      <a:pt x="79" y="36"/>
                    </a:cubicBezTo>
                    <a:cubicBezTo>
                      <a:pt x="79" y="45"/>
                      <a:pt x="76" y="53"/>
                      <a:pt x="72" y="59"/>
                    </a:cubicBezTo>
                    <a:cubicBezTo>
                      <a:pt x="82" y="67"/>
                      <a:pt x="85" y="79"/>
                      <a:pt x="85" y="90"/>
                    </a:cubicBezTo>
                    <a:cubicBezTo>
                      <a:pt x="85" y="113"/>
                      <a:pt x="63" y="128"/>
                      <a:pt x="42" y="12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961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Props1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20512</TotalTime>
  <Words>24</Words>
  <Application>Microsoft Office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CiscoSansTT ExtraLight</vt:lpstr>
      <vt:lpstr>Courier New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1134</cp:revision>
  <cp:lastPrinted>2016-04-29T20:31:14Z</cp:lastPrinted>
  <dcterms:created xsi:type="dcterms:W3CDTF">2014-07-09T19:55:36Z</dcterms:created>
  <dcterms:modified xsi:type="dcterms:W3CDTF">2021-11-18T12:08:40Z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