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4"/>
  </p:sldMasterIdLst>
  <p:notesMasterIdLst>
    <p:notesMasterId r:id="rId6"/>
  </p:notesMasterIdLst>
  <p:handoutMasterIdLst>
    <p:handoutMasterId r:id="rId7"/>
  </p:handoutMasterIdLst>
  <p:sldIdLst>
    <p:sldId id="5371" r:id="rId5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7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85A5A"/>
    <a:srgbClr val="02BCEB"/>
    <a:srgbClr val="025073"/>
    <a:srgbClr val="57585A"/>
    <a:srgbClr val="00BCEB"/>
    <a:srgbClr val="1E4471"/>
    <a:srgbClr val="0598BC"/>
    <a:srgbClr val="5ADEFF"/>
    <a:srgbClr val="D8D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8" autoAdjust="0"/>
    <p:restoredTop sz="96476" autoAdjust="0"/>
  </p:normalViewPr>
  <p:slideViewPr>
    <p:cSldViewPr snapToGrid="0" snapToObjects="1" showGuides="1">
      <p:cViewPr varScale="1">
        <p:scale>
          <a:sx n="163" d="100"/>
          <a:sy n="163" d="100"/>
        </p:scale>
        <p:origin x="150" y="1398"/>
      </p:cViewPr>
      <p:guideLst>
        <p:guide pos="3144"/>
        <p:guide orient="horz" pos="7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11/18/2021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30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92775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3068ABD2-C594-4B77-AEBE-4A026298200D}"/>
              </a:ext>
            </a:extLst>
          </p:cNvPr>
          <p:cNvGrpSpPr/>
          <p:nvPr/>
        </p:nvGrpSpPr>
        <p:grpSpPr>
          <a:xfrm>
            <a:off x="852164" y="589526"/>
            <a:ext cx="7506975" cy="3466659"/>
            <a:chOff x="852164" y="589526"/>
            <a:chExt cx="7506975" cy="34666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C9D5FF2-9D8B-459E-845C-4335DB40DCD0}"/>
                </a:ext>
              </a:extLst>
            </p:cNvPr>
            <p:cNvSpPr/>
            <p:nvPr/>
          </p:nvSpPr>
          <p:spPr>
            <a:xfrm>
              <a:off x="852164" y="589526"/>
              <a:ext cx="7506975" cy="34666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FC29926-49DC-44EC-BCAE-1D9E33D9C49D}"/>
                </a:ext>
              </a:extLst>
            </p:cNvPr>
            <p:cNvSpPr txBox="1"/>
            <p:nvPr/>
          </p:nvSpPr>
          <p:spPr>
            <a:xfrm>
              <a:off x="852165" y="589526"/>
              <a:ext cx="2339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behavior-tree</a:t>
              </a:r>
            </a:p>
            <a:p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servicepoint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my-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servicepoint</a:t>
              </a:r>
              <a:endParaRPr lang="en-SI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4537FC-5017-4B28-99A1-51AD7E9B3642}"/>
                </a:ext>
              </a:extLst>
            </p:cNvPr>
            <p:cNvSpPr/>
            <p:nvPr/>
          </p:nvSpPr>
          <p:spPr>
            <a:xfrm>
              <a:off x="4571999" y="1322192"/>
              <a:ext cx="3576851" cy="5457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plan-component syslog</a:t>
              </a:r>
            </a:p>
            <a:p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 syslog-initialized  ready</a:t>
              </a:r>
              <a:endParaRPr lang="en-SI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8014F4-B6BE-4A1E-BE73-7B24982D64E5}"/>
                </a:ext>
              </a:extLst>
            </p:cNvPr>
            <p:cNvSpPr/>
            <p:nvPr/>
          </p:nvSpPr>
          <p:spPr>
            <a:xfrm>
              <a:off x="4571999" y="1977640"/>
              <a:ext cx="3576852" cy="5457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plan-component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ntp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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ntp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-initialized  ready</a:t>
              </a:r>
              <a:endParaRPr lang="en-SI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DF49A1-13E9-46D7-A1D5-F5D4D2EACA1B}"/>
                </a:ext>
              </a:extLst>
            </p:cNvPr>
            <p:cNvSpPr/>
            <p:nvPr/>
          </p:nvSpPr>
          <p:spPr>
            <a:xfrm>
              <a:off x="4571999" y="2633088"/>
              <a:ext cx="3576853" cy="5457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plan-component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dns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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dns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-initialized  ready</a:t>
              </a:r>
              <a:endParaRPr lang="en-SI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4D87126-6602-4EFD-91D9-BD9F85EC2C83}"/>
                </a:ext>
              </a:extLst>
            </p:cNvPr>
            <p:cNvSpPr/>
            <p:nvPr/>
          </p:nvSpPr>
          <p:spPr>
            <a:xfrm>
              <a:off x="4571999" y="3288537"/>
              <a:ext cx="3576853" cy="5457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latin typeface="Courier New" panose="02070309020205020404" pitchFamily="49" charset="0"/>
                  <a:cs typeface="Courier New" panose="02070309020205020404" pitchFamily="49" charset="0"/>
                </a:rPr>
                <a:t>plan-component interface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 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interfaces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-initialized  ready</a:t>
              </a:r>
              <a:endParaRPr lang="en-SI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4942B9-ACE5-45A7-98D7-E2ADE2040594}"/>
                </a:ext>
              </a:extLst>
            </p:cNvPr>
            <p:cNvSpPr/>
            <p:nvPr/>
          </p:nvSpPr>
          <p:spPr>
            <a:xfrm>
              <a:off x="2207010" y="1322191"/>
              <a:ext cx="1632516" cy="5457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plan-component self</a:t>
              </a:r>
            </a:p>
            <a:p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 ready</a:t>
              </a:r>
              <a:endParaRPr lang="en-SI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56E924-02BD-41DE-98C6-00010E02A7BB}"/>
                </a:ext>
              </a:extLst>
            </p:cNvPr>
            <p:cNvSpPr/>
            <p:nvPr/>
          </p:nvSpPr>
          <p:spPr>
            <a:xfrm>
              <a:off x="2207010" y="2250524"/>
              <a:ext cx="1321636" cy="655448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selector</a:t>
              </a:r>
            </a:p>
            <a:p>
              <a:pPr algn="ctr"/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pre-condition?</a:t>
              </a:r>
              <a:endParaRPr lang="en-SI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D1BE3FC-380E-44B2-88C4-F33497787690}"/>
                </a:ext>
              </a:extLst>
            </p:cNvPr>
            <p:cNvSpPr/>
            <p:nvPr/>
          </p:nvSpPr>
          <p:spPr>
            <a:xfrm>
              <a:off x="967061" y="1396985"/>
              <a:ext cx="910655" cy="396182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selector</a:t>
              </a:r>
              <a:endParaRPr lang="en-SI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11923B65-AC3B-4802-ABAC-5CB4A21357D4}"/>
                </a:ext>
              </a:extLst>
            </p:cNvPr>
            <p:cNvCxnSpPr>
              <a:cxnSpLocks/>
              <a:stCxn id="9" idx="3"/>
              <a:endCxn id="4" idx="1"/>
            </p:cNvCxnSpPr>
            <p:nvPr/>
          </p:nvCxnSpPr>
          <p:spPr>
            <a:xfrm flipV="1">
              <a:off x="3528646" y="1595076"/>
              <a:ext cx="1043353" cy="983172"/>
            </a:xfrm>
            <a:prstGeom prst="bentConnector3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26D64AB7-8447-4138-8265-B1EE26AB02C9}"/>
                </a:ext>
              </a:extLst>
            </p:cNvPr>
            <p:cNvCxnSpPr>
              <a:cxnSpLocks/>
              <a:stCxn id="9" idx="3"/>
              <a:endCxn id="5" idx="1"/>
            </p:cNvCxnSpPr>
            <p:nvPr/>
          </p:nvCxnSpPr>
          <p:spPr>
            <a:xfrm flipV="1">
              <a:off x="3528646" y="2250524"/>
              <a:ext cx="1043353" cy="327724"/>
            </a:xfrm>
            <a:prstGeom prst="bentConnector3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5F4A5215-E955-408D-AFE0-9D4931A56334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3528646" y="2578248"/>
              <a:ext cx="1043353" cy="327724"/>
            </a:xfrm>
            <a:prstGeom prst="bentConnector3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232B040A-6AEB-463C-95A3-09F90838CC32}"/>
                </a:ext>
              </a:extLst>
            </p:cNvPr>
            <p:cNvCxnSpPr>
              <a:cxnSpLocks/>
              <a:stCxn id="9" idx="3"/>
              <a:endCxn id="7" idx="1"/>
            </p:cNvCxnSpPr>
            <p:nvPr/>
          </p:nvCxnSpPr>
          <p:spPr>
            <a:xfrm>
              <a:off x="3528646" y="2578248"/>
              <a:ext cx="1043353" cy="983173"/>
            </a:xfrm>
            <a:prstGeom prst="bentConnector3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87F9A28-77DD-47D1-A28B-6547740AB6FB}"/>
                </a:ext>
              </a:extLst>
            </p:cNvPr>
            <p:cNvCxnSpPr>
              <a:endCxn id="8" idx="1"/>
            </p:cNvCxnSpPr>
            <p:nvPr/>
          </p:nvCxnSpPr>
          <p:spPr>
            <a:xfrm flipV="1">
              <a:off x="1877716" y="1595075"/>
              <a:ext cx="329294" cy="1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6D8F59CE-3905-4378-B8AC-7E33F30D8A7C}"/>
                </a:ext>
              </a:extLst>
            </p:cNvPr>
            <p:cNvCxnSpPr>
              <a:cxnSpLocks/>
              <a:stCxn id="10" idx="2"/>
              <a:endCxn id="9" idx="1"/>
            </p:cNvCxnSpPr>
            <p:nvPr/>
          </p:nvCxnSpPr>
          <p:spPr>
            <a:xfrm rot="16200000" flipH="1">
              <a:off x="1422159" y="1793396"/>
              <a:ext cx="785081" cy="784621"/>
            </a:xfrm>
            <a:prstGeom prst="bentConnector2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04368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ustom 114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74BF4B"/>
      </a:accent2>
      <a:accent3>
        <a:srgbClr val="1E4471"/>
      </a:accent3>
      <a:accent4>
        <a:srgbClr val="9E9EA2"/>
      </a:accent4>
      <a:accent5>
        <a:srgbClr val="FBAB2C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A1BAB3F0E3AE4B89D7529244B468AD" ma:contentTypeVersion="12" ma:contentTypeDescription="Create a new document." ma:contentTypeScope="" ma:versionID="e09e7bb66b72f1a88936044f6fa81ee5">
  <xsd:schema xmlns:xsd="http://www.w3.org/2001/XMLSchema" xmlns:xs="http://www.w3.org/2001/XMLSchema" xmlns:p="http://schemas.microsoft.com/office/2006/metadata/properties" xmlns:ns2="34968e7b-9d4e-4a89-8768-2a6d2a4b1992" xmlns:ns3="1f94f914-f638-4817-9525-03fcae7a639e" targetNamespace="http://schemas.microsoft.com/office/2006/metadata/properties" ma:root="true" ma:fieldsID="45c1bad7a87e1818c5cdb44ac099ab40" ns2:_="" ns3:_="">
    <xsd:import namespace="34968e7b-9d4e-4a89-8768-2a6d2a4b1992"/>
    <xsd:import namespace="1f94f914-f638-4817-9525-03fcae7a63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x0h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68e7b-9d4e-4a89-8768-2a6d2a4b1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x0h2" ma:index="19" nillable="true" ma:displayName="Comment" ma:internalName="x0h2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4f914-f638-4817-9525-03fcae7a639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x0h2 xmlns="34968e7b-9d4e-4a89-8768-2a6d2a4b1992" xsi:nil="true"/>
  </documentManagement>
</p:properties>
</file>

<file path=customXml/itemProps1.xml><?xml version="1.0" encoding="utf-8"?>
<ds:datastoreItem xmlns:ds="http://schemas.openxmlformats.org/officeDocument/2006/customXml" ds:itemID="{20884EB5-7697-43A0-AD21-C147D15301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68e7b-9d4e-4a89-8768-2a6d2a4b1992"/>
    <ds:schemaRef ds:uri="1f94f914-f638-4817-9525-03fcae7a63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E97B48-5A2B-4B7A-A549-0A8718B50E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D56160-6CAC-411B-BC9E-725DD541A968}">
  <ds:schemaRefs>
    <ds:schemaRef ds:uri="http://purl.org/dc/dcmitype/"/>
    <ds:schemaRef ds:uri="34968e7b-9d4e-4a89-8768-2a6d2a4b1992"/>
    <ds:schemaRef ds:uri="1f94f914-f638-4817-9525-03fcae7a639e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20458</TotalTime>
  <Words>45</Words>
  <Application>Microsoft Office PowerPoint</Application>
  <PresentationFormat>On-screen Show (16:9)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CiscoSansTT ExtraLight</vt:lpstr>
      <vt:lpstr>Courier New</vt:lpstr>
      <vt:lpstr>Blue theme 2015 16x9</vt:lpstr>
      <vt:lpstr>PowerPoint Presentation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Pius (spius)</dc:creator>
  <cp:lastModifiedBy>Blaž Bačnik</cp:lastModifiedBy>
  <cp:revision>1127</cp:revision>
  <cp:lastPrinted>2016-04-29T20:31:14Z</cp:lastPrinted>
  <dcterms:created xsi:type="dcterms:W3CDTF">2014-07-09T19:55:36Z</dcterms:created>
  <dcterms:modified xsi:type="dcterms:W3CDTF">2021-11-18T12:32:54Z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0x01010065A1BAB3F0E3AE4B89D7529244B468AD</vt:lpwstr>
  </property>
</Properties>
</file>